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61" r:id="rId2"/>
    <p:sldId id="276" r:id="rId3"/>
    <p:sldId id="263" r:id="rId4"/>
    <p:sldId id="273" r:id="rId5"/>
    <p:sldId id="274" r:id="rId6"/>
    <p:sldId id="264" r:id="rId7"/>
    <p:sldId id="282" r:id="rId8"/>
    <p:sldId id="271" r:id="rId9"/>
    <p:sldId id="279" r:id="rId10"/>
    <p:sldId id="280" r:id="rId11"/>
    <p:sldId id="281" r:id="rId12"/>
    <p:sldId id="268" r:id="rId13"/>
    <p:sldId id="270" r:id="rId14"/>
    <p:sldId id="285" r:id="rId15"/>
    <p:sldId id="269" r:id="rId16"/>
    <p:sldId id="272" r:id="rId17"/>
    <p:sldId id="286" r:id="rId18"/>
    <p:sldId id="267" r:id="rId19"/>
    <p:sldId id="284" r:id="rId20"/>
  </p:sldIdLst>
  <p:sldSz cx="12192000" cy="6858000"/>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romée Sanna" initials="BS" lastIdx="1" clrIdx="0">
    <p:extLst>
      <p:ext uri="{19B8F6BF-5375-455C-9EA6-DF929625EA0E}">
        <p15:presenceInfo xmlns:p15="http://schemas.microsoft.com/office/powerpoint/2012/main" userId="S::Sanna.Bromee@regionostergotland.se::078fac23-2170-47f7-935d-138322abbe5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B575C"/>
    <a:srgbClr val="B8462B"/>
    <a:srgbClr val="FEDCCE"/>
    <a:srgbClr val="FDC9B4"/>
    <a:srgbClr val="FFDDDE"/>
    <a:srgbClr val="6F122E"/>
    <a:srgbClr val="9D1E52"/>
    <a:srgbClr val="D47800"/>
    <a:srgbClr val="092D59"/>
    <a:srgbClr val="4D648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3792" autoAdjust="0"/>
  </p:normalViewPr>
  <p:slideViewPr>
    <p:cSldViewPr snapToGrid="0">
      <p:cViewPr varScale="1">
        <p:scale>
          <a:sx n="65" d="100"/>
          <a:sy n="65" d="100"/>
        </p:scale>
        <p:origin x="708" y="72"/>
      </p:cViewPr>
      <p:guideLst/>
    </p:cSldViewPr>
  </p:slideViewPr>
  <p:notesTextViewPr>
    <p:cViewPr>
      <p:scale>
        <a:sx n="125" d="100"/>
        <a:sy n="125" d="100"/>
      </p:scale>
      <p:origin x="0" y="0"/>
    </p:cViewPr>
  </p:notesTextViewPr>
  <p:sorterViewPr>
    <p:cViewPr>
      <p:scale>
        <a:sx n="100" d="100"/>
        <a:sy n="100" d="100"/>
      </p:scale>
      <p:origin x="0" y="-274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E00EF45-EC31-443F-85A6-83D76E158517}" type="doc">
      <dgm:prSet loTypeId="urn:microsoft.com/office/officeart/2005/8/layout/process1" loCatId="process" qsTypeId="urn:microsoft.com/office/officeart/2005/8/quickstyle/simple1" qsCatId="simple" csTypeId="urn:microsoft.com/office/officeart/2005/8/colors/accent1_2" csCatId="accent1" phldr="1"/>
      <dgm:spPr/>
    </dgm:pt>
    <dgm:pt modelId="{E97B79A0-3D2E-4ACF-9C05-705426E7E445}">
      <dgm:prSet phldrT="[Text]" custT="1"/>
      <dgm:spPr>
        <a:ln w="12700">
          <a:solidFill>
            <a:schemeClr val="bg1"/>
          </a:solidFill>
        </a:ln>
      </dgm:spPr>
      <dgm:t>
        <a:bodyPr tIns="108000" anchor="t" anchorCtr="0"/>
        <a:lstStyle/>
        <a:p>
          <a:r>
            <a:rPr lang="sv-SE" sz="1500" dirty="0"/>
            <a:t>Läkare ordinerar provtagning i ROS och meddelar sköterska</a:t>
          </a:r>
        </a:p>
        <a:p>
          <a:endParaRPr lang="sv-SE" sz="1500" dirty="0"/>
        </a:p>
        <a:p>
          <a:endParaRPr lang="sv-SE" sz="1500" dirty="0"/>
        </a:p>
        <a:p>
          <a:endParaRPr lang="sv-SE" sz="1500" dirty="0"/>
        </a:p>
      </dgm:t>
    </dgm:pt>
    <dgm:pt modelId="{361A245E-55EC-4875-8C81-DE3B4D535BDE}" type="parTrans" cxnId="{BABDCFF0-1AA8-4D5F-8667-E8D674FFB1BB}">
      <dgm:prSet/>
      <dgm:spPr/>
      <dgm:t>
        <a:bodyPr/>
        <a:lstStyle/>
        <a:p>
          <a:endParaRPr lang="sv-SE"/>
        </a:p>
      </dgm:t>
    </dgm:pt>
    <dgm:pt modelId="{5BBA337E-30AD-4B74-ADFF-ED1FA40E2791}" type="sibTrans" cxnId="{BABDCFF0-1AA8-4D5F-8667-E8D674FFB1BB}">
      <dgm:prSet/>
      <dgm:spPr>
        <a:ln>
          <a:solidFill>
            <a:schemeClr val="accent1"/>
          </a:solidFill>
        </a:ln>
      </dgm:spPr>
      <dgm:t>
        <a:bodyPr/>
        <a:lstStyle/>
        <a:p>
          <a:endParaRPr lang="sv-SE"/>
        </a:p>
      </dgm:t>
    </dgm:pt>
    <dgm:pt modelId="{0D1652D0-0C1E-4168-9CEA-ECCA9BC62190}">
      <dgm:prSet phldrT="[Text]" custT="1"/>
      <dgm:spPr/>
      <dgm:t>
        <a:bodyPr tIns="108000" anchor="t" anchorCtr="0"/>
        <a:lstStyle/>
        <a:p>
          <a:r>
            <a:rPr lang="sv-SE" sz="1500" dirty="0"/>
            <a:t>Sköterska skriver ut provtagningsunderlag från ROS </a:t>
          </a:r>
        </a:p>
        <a:p>
          <a:endParaRPr lang="sv-SE" sz="1500" dirty="0"/>
        </a:p>
        <a:p>
          <a:endParaRPr lang="sv-SE" sz="1500" dirty="0"/>
        </a:p>
      </dgm:t>
    </dgm:pt>
    <dgm:pt modelId="{88B47E85-56E4-453D-8D46-02973D3CC9B7}" type="parTrans" cxnId="{DEE99B32-52E7-49CB-8C59-37D2576F2BDF}">
      <dgm:prSet/>
      <dgm:spPr/>
      <dgm:t>
        <a:bodyPr/>
        <a:lstStyle/>
        <a:p>
          <a:endParaRPr lang="sv-SE"/>
        </a:p>
      </dgm:t>
    </dgm:pt>
    <dgm:pt modelId="{C257FA03-2696-411C-AC4C-C8758CBA721A}" type="sibTrans" cxnId="{DEE99B32-52E7-49CB-8C59-37D2576F2BDF}">
      <dgm:prSet/>
      <dgm:spPr>
        <a:ln>
          <a:solidFill>
            <a:schemeClr val="accent1"/>
          </a:solidFill>
        </a:ln>
      </dgm:spPr>
      <dgm:t>
        <a:bodyPr/>
        <a:lstStyle/>
        <a:p>
          <a:endParaRPr lang="sv-SE"/>
        </a:p>
      </dgm:t>
    </dgm:pt>
    <dgm:pt modelId="{1F82D930-AE6C-483D-8E89-457E92D81311}">
      <dgm:prSet phldrT="[Text]" custT="1"/>
      <dgm:spPr/>
      <dgm:t>
        <a:bodyPr tIns="108000" anchor="t" anchorCtr="0"/>
        <a:lstStyle/>
        <a:p>
          <a:r>
            <a:rPr lang="sv-SE" sz="1500" dirty="0"/>
            <a:t>Sköterska utför provtagning hos patient</a:t>
          </a:r>
        </a:p>
      </dgm:t>
    </dgm:pt>
    <dgm:pt modelId="{0DD2FBFF-F94B-455C-A38D-015697614AF8}" type="parTrans" cxnId="{E4BEA88D-6F1C-46CA-BBBF-198E0EE45BAD}">
      <dgm:prSet/>
      <dgm:spPr/>
      <dgm:t>
        <a:bodyPr/>
        <a:lstStyle/>
        <a:p>
          <a:endParaRPr lang="sv-SE"/>
        </a:p>
      </dgm:t>
    </dgm:pt>
    <dgm:pt modelId="{2FA2868F-6E3E-45DB-BA4B-EE63A30509E8}" type="sibTrans" cxnId="{E4BEA88D-6F1C-46CA-BBBF-198E0EE45BAD}">
      <dgm:prSet/>
      <dgm:spPr>
        <a:ln>
          <a:solidFill>
            <a:schemeClr val="accent1"/>
          </a:solidFill>
        </a:ln>
      </dgm:spPr>
      <dgm:t>
        <a:bodyPr/>
        <a:lstStyle/>
        <a:p>
          <a:endParaRPr lang="sv-SE"/>
        </a:p>
      </dgm:t>
    </dgm:pt>
    <dgm:pt modelId="{DEC0D257-E6CA-4EB6-8E6E-56A3A3893D60}">
      <dgm:prSet phldrT="[Text]" custT="1"/>
      <dgm:spPr/>
      <dgm:t>
        <a:bodyPr tIns="108000" anchor="t" anchorCtr="0"/>
        <a:lstStyle/>
        <a:p>
          <a:r>
            <a:rPr lang="sv-SE" sz="1500" dirty="0"/>
            <a:t>Sköterska kvitterar </a:t>
          </a:r>
          <a:br>
            <a:rPr lang="sv-SE" sz="1500" dirty="0"/>
          </a:br>
          <a:r>
            <a:rPr lang="sv-SE" sz="1500" dirty="0"/>
            <a:t>och skickar beställningen </a:t>
          </a:r>
          <a:br>
            <a:rPr lang="sv-SE" sz="1500" dirty="0"/>
          </a:br>
          <a:r>
            <a:rPr lang="sv-SE" sz="1500" dirty="0"/>
            <a:t>i ROS</a:t>
          </a:r>
        </a:p>
      </dgm:t>
    </dgm:pt>
    <dgm:pt modelId="{9E4AE975-5A7C-4067-B1E7-A225006B7A90}" type="parTrans" cxnId="{7727873E-3333-4513-8636-67CD5EC728C1}">
      <dgm:prSet/>
      <dgm:spPr/>
      <dgm:t>
        <a:bodyPr/>
        <a:lstStyle/>
        <a:p>
          <a:endParaRPr lang="sv-SE"/>
        </a:p>
      </dgm:t>
    </dgm:pt>
    <dgm:pt modelId="{A8D81073-E575-4B77-A452-0372B87BB5C1}" type="sibTrans" cxnId="{7727873E-3333-4513-8636-67CD5EC728C1}">
      <dgm:prSet/>
      <dgm:spPr>
        <a:ln>
          <a:solidFill>
            <a:schemeClr val="accent1"/>
          </a:solidFill>
        </a:ln>
      </dgm:spPr>
      <dgm:t>
        <a:bodyPr/>
        <a:lstStyle/>
        <a:p>
          <a:endParaRPr lang="sv-SE"/>
        </a:p>
      </dgm:t>
    </dgm:pt>
    <dgm:pt modelId="{156A089D-702F-4173-8961-168DAD0C4D81}">
      <dgm:prSet phldrT="[Text]" custT="1"/>
      <dgm:spPr/>
      <dgm:t>
        <a:bodyPr tIns="108000" anchor="t" anchorCtr="0"/>
        <a:lstStyle/>
        <a:p>
          <a:r>
            <a:rPr lang="sv-SE" sz="1500" dirty="0"/>
            <a:t>Proverna transporteras och lämnas in på laboratoriet</a:t>
          </a:r>
        </a:p>
      </dgm:t>
    </dgm:pt>
    <dgm:pt modelId="{8EEB728F-4866-4D06-AD4B-B64A7F53D430}" type="parTrans" cxnId="{195191EB-C0BD-4028-9F20-3FD608244997}">
      <dgm:prSet/>
      <dgm:spPr/>
      <dgm:t>
        <a:bodyPr/>
        <a:lstStyle/>
        <a:p>
          <a:endParaRPr lang="sv-SE"/>
        </a:p>
      </dgm:t>
    </dgm:pt>
    <dgm:pt modelId="{7D617F4D-44AC-4E17-BEDD-049772419221}" type="sibTrans" cxnId="{195191EB-C0BD-4028-9F20-3FD608244997}">
      <dgm:prSet/>
      <dgm:spPr>
        <a:ln>
          <a:solidFill>
            <a:schemeClr val="accent1"/>
          </a:solidFill>
        </a:ln>
      </dgm:spPr>
      <dgm:t>
        <a:bodyPr/>
        <a:lstStyle/>
        <a:p>
          <a:endParaRPr lang="sv-SE"/>
        </a:p>
      </dgm:t>
    </dgm:pt>
    <dgm:pt modelId="{F57C3935-5548-48CA-8A4E-29FD066220F4}">
      <dgm:prSet phldrT="[Text]" custT="1"/>
      <dgm:spPr/>
      <dgm:t>
        <a:bodyPr tIns="108000" anchor="t" anchorCtr="0"/>
        <a:lstStyle/>
        <a:p>
          <a:r>
            <a:rPr lang="sv-SE" sz="1500" dirty="0"/>
            <a:t>Sköterska tar del av provsvar </a:t>
          </a:r>
          <a:br>
            <a:rPr lang="sv-SE" sz="1500" dirty="0"/>
          </a:br>
          <a:r>
            <a:rPr lang="sv-SE" sz="1500" dirty="0"/>
            <a:t>i ROS vid behov</a:t>
          </a:r>
        </a:p>
      </dgm:t>
    </dgm:pt>
    <dgm:pt modelId="{41546B9B-0155-46E9-BA7B-57069E28D09E}" type="parTrans" cxnId="{1CBA35F4-35D6-47F9-96ED-90FCCC03BBD2}">
      <dgm:prSet/>
      <dgm:spPr/>
      <dgm:t>
        <a:bodyPr/>
        <a:lstStyle/>
        <a:p>
          <a:endParaRPr lang="sv-SE"/>
        </a:p>
      </dgm:t>
    </dgm:pt>
    <dgm:pt modelId="{2D5B7463-1CE4-4DA9-A77F-8FCE69C4B656}" type="sibTrans" cxnId="{1CBA35F4-35D6-47F9-96ED-90FCCC03BBD2}">
      <dgm:prSet/>
      <dgm:spPr/>
      <dgm:t>
        <a:bodyPr/>
        <a:lstStyle/>
        <a:p>
          <a:endParaRPr lang="sv-SE"/>
        </a:p>
      </dgm:t>
    </dgm:pt>
    <dgm:pt modelId="{820EA730-06A7-4539-8E90-9194FF90E0D5}" type="pres">
      <dgm:prSet presAssocID="{9E00EF45-EC31-443F-85A6-83D76E158517}" presName="Name0" presStyleCnt="0">
        <dgm:presLayoutVars>
          <dgm:dir/>
          <dgm:resizeHandles val="exact"/>
        </dgm:presLayoutVars>
      </dgm:prSet>
      <dgm:spPr/>
    </dgm:pt>
    <dgm:pt modelId="{D989BD99-FA7F-458B-B5BD-F378C1E6327D}" type="pres">
      <dgm:prSet presAssocID="{E97B79A0-3D2E-4ACF-9C05-705426E7E445}" presName="node" presStyleLbl="node1" presStyleIdx="0" presStyleCnt="6" custLinFactNeighborX="0" custLinFactNeighborY="-250">
        <dgm:presLayoutVars>
          <dgm:bulletEnabled val="1"/>
        </dgm:presLayoutVars>
      </dgm:prSet>
      <dgm:spPr/>
    </dgm:pt>
    <dgm:pt modelId="{6A5258EC-ABE1-4891-A1B3-A4A9A192932F}" type="pres">
      <dgm:prSet presAssocID="{5BBA337E-30AD-4B74-ADFF-ED1FA40E2791}" presName="sibTrans" presStyleLbl="sibTrans2D1" presStyleIdx="0" presStyleCnt="5"/>
      <dgm:spPr/>
    </dgm:pt>
    <dgm:pt modelId="{1B6329D3-5B52-4149-84FD-69B0404951A5}" type="pres">
      <dgm:prSet presAssocID="{5BBA337E-30AD-4B74-ADFF-ED1FA40E2791}" presName="connectorText" presStyleLbl="sibTrans2D1" presStyleIdx="0" presStyleCnt="5"/>
      <dgm:spPr/>
    </dgm:pt>
    <dgm:pt modelId="{04B93E91-DC20-4243-8378-0EFDDD61492D}" type="pres">
      <dgm:prSet presAssocID="{0D1652D0-0C1E-4168-9CEA-ECCA9BC62190}" presName="node" presStyleLbl="node1" presStyleIdx="1" presStyleCnt="6" custLinFactNeighborX="-431" custLinFactNeighborY="381">
        <dgm:presLayoutVars>
          <dgm:bulletEnabled val="1"/>
        </dgm:presLayoutVars>
      </dgm:prSet>
      <dgm:spPr/>
    </dgm:pt>
    <dgm:pt modelId="{1A42EA33-9393-4113-B0C4-107E73F1E4AD}" type="pres">
      <dgm:prSet presAssocID="{C257FA03-2696-411C-AC4C-C8758CBA721A}" presName="sibTrans" presStyleLbl="sibTrans2D1" presStyleIdx="1" presStyleCnt="5"/>
      <dgm:spPr/>
    </dgm:pt>
    <dgm:pt modelId="{C916E1BB-E878-4EB9-9E27-CE959F761EA1}" type="pres">
      <dgm:prSet presAssocID="{C257FA03-2696-411C-AC4C-C8758CBA721A}" presName="connectorText" presStyleLbl="sibTrans2D1" presStyleIdx="1" presStyleCnt="5"/>
      <dgm:spPr/>
    </dgm:pt>
    <dgm:pt modelId="{623AB543-B47A-49F2-9AC0-4EBEF7C36C13}" type="pres">
      <dgm:prSet presAssocID="{1F82D930-AE6C-483D-8E89-457E92D81311}" presName="node" presStyleLbl="node1" presStyleIdx="2" presStyleCnt="6" custLinFactNeighborX="0" custLinFactNeighborY="-250">
        <dgm:presLayoutVars>
          <dgm:bulletEnabled val="1"/>
        </dgm:presLayoutVars>
      </dgm:prSet>
      <dgm:spPr/>
    </dgm:pt>
    <dgm:pt modelId="{8D97A2EF-6D63-431F-9671-9F8E93BB5FB4}" type="pres">
      <dgm:prSet presAssocID="{2FA2868F-6E3E-45DB-BA4B-EE63A30509E8}" presName="sibTrans" presStyleLbl="sibTrans2D1" presStyleIdx="2" presStyleCnt="5"/>
      <dgm:spPr/>
    </dgm:pt>
    <dgm:pt modelId="{A9D4A07C-9331-4265-93AF-B3C6F12F1769}" type="pres">
      <dgm:prSet presAssocID="{2FA2868F-6E3E-45DB-BA4B-EE63A30509E8}" presName="connectorText" presStyleLbl="sibTrans2D1" presStyleIdx="2" presStyleCnt="5"/>
      <dgm:spPr/>
    </dgm:pt>
    <dgm:pt modelId="{53FF40A9-E521-4BFF-97F7-8CA7A5A10038}" type="pres">
      <dgm:prSet presAssocID="{DEC0D257-E6CA-4EB6-8E6E-56A3A3893D60}" presName="node" presStyleLbl="node1" presStyleIdx="3" presStyleCnt="6" custLinFactNeighborX="0" custLinFactNeighborY="-250">
        <dgm:presLayoutVars>
          <dgm:bulletEnabled val="1"/>
        </dgm:presLayoutVars>
      </dgm:prSet>
      <dgm:spPr/>
    </dgm:pt>
    <dgm:pt modelId="{98E172E4-727D-4FAD-A229-FC3000039B1F}" type="pres">
      <dgm:prSet presAssocID="{A8D81073-E575-4B77-A452-0372B87BB5C1}" presName="sibTrans" presStyleLbl="sibTrans2D1" presStyleIdx="3" presStyleCnt="5"/>
      <dgm:spPr/>
    </dgm:pt>
    <dgm:pt modelId="{6B5F3685-E052-4D8F-B7DB-5ABEC56E9D85}" type="pres">
      <dgm:prSet presAssocID="{A8D81073-E575-4B77-A452-0372B87BB5C1}" presName="connectorText" presStyleLbl="sibTrans2D1" presStyleIdx="3" presStyleCnt="5"/>
      <dgm:spPr/>
    </dgm:pt>
    <dgm:pt modelId="{59DC6E8C-E475-4402-A95A-63673AFDD60A}" type="pres">
      <dgm:prSet presAssocID="{156A089D-702F-4173-8961-168DAD0C4D81}" presName="node" presStyleLbl="node1" presStyleIdx="4" presStyleCnt="6" custLinFactNeighborX="0" custLinFactNeighborY="-250">
        <dgm:presLayoutVars>
          <dgm:bulletEnabled val="1"/>
        </dgm:presLayoutVars>
      </dgm:prSet>
      <dgm:spPr/>
    </dgm:pt>
    <dgm:pt modelId="{C4FE0B19-238C-414D-AA02-BBD661A53415}" type="pres">
      <dgm:prSet presAssocID="{7D617F4D-44AC-4E17-BEDD-049772419221}" presName="sibTrans" presStyleLbl="sibTrans2D1" presStyleIdx="4" presStyleCnt="5"/>
      <dgm:spPr/>
    </dgm:pt>
    <dgm:pt modelId="{65B5DFFE-0F24-4A5F-AB35-BA2D4A3C73FA}" type="pres">
      <dgm:prSet presAssocID="{7D617F4D-44AC-4E17-BEDD-049772419221}" presName="connectorText" presStyleLbl="sibTrans2D1" presStyleIdx="4" presStyleCnt="5"/>
      <dgm:spPr/>
    </dgm:pt>
    <dgm:pt modelId="{7ECF7BC6-1F74-45BB-8890-0692508C4F88}" type="pres">
      <dgm:prSet presAssocID="{F57C3935-5548-48CA-8A4E-29FD066220F4}" presName="node" presStyleLbl="node1" presStyleIdx="5" presStyleCnt="6" custLinFactNeighborX="0" custLinFactNeighborY="-250">
        <dgm:presLayoutVars>
          <dgm:bulletEnabled val="1"/>
        </dgm:presLayoutVars>
      </dgm:prSet>
      <dgm:spPr/>
    </dgm:pt>
  </dgm:ptLst>
  <dgm:cxnLst>
    <dgm:cxn modelId="{B6484B0A-DC0A-46B5-819F-4C09B0D7411C}" type="presOf" srcId="{F57C3935-5548-48CA-8A4E-29FD066220F4}" destId="{7ECF7BC6-1F74-45BB-8890-0692508C4F88}" srcOrd="0" destOrd="0" presId="urn:microsoft.com/office/officeart/2005/8/layout/process1"/>
    <dgm:cxn modelId="{87A4F914-BC07-4C73-A224-93D7E4D5A52B}" type="presOf" srcId="{1F82D930-AE6C-483D-8E89-457E92D81311}" destId="{623AB543-B47A-49F2-9AC0-4EBEF7C36C13}" srcOrd="0" destOrd="0" presId="urn:microsoft.com/office/officeart/2005/8/layout/process1"/>
    <dgm:cxn modelId="{0EDC722C-86D2-4AFB-90C1-5CAD3DC770F6}" type="presOf" srcId="{DEC0D257-E6CA-4EB6-8E6E-56A3A3893D60}" destId="{53FF40A9-E521-4BFF-97F7-8CA7A5A10038}" srcOrd="0" destOrd="0" presId="urn:microsoft.com/office/officeart/2005/8/layout/process1"/>
    <dgm:cxn modelId="{A7B8F12C-880B-4A09-AF31-C72510491A22}" type="presOf" srcId="{E97B79A0-3D2E-4ACF-9C05-705426E7E445}" destId="{D989BD99-FA7F-458B-B5BD-F378C1E6327D}" srcOrd="0" destOrd="0" presId="urn:microsoft.com/office/officeart/2005/8/layout/process1"/>
    <dgm:cxn modelId="{3DAABC2D-475F-4DC8-848C-31AED0CCAF99}" type="presOf" srcId="{5BBA337E-30AD-4B74-ADFF-ED1FA40E2791}" destId="{1B6329D3-5B52-4149-84FD-69B0404951A5}" srcOrd="1" destOrd="0" presId="urn:microsoft.com/office/officeart/2005/8/layout/process1"/>
    <dgm:cxn modelId="{DEE99B32-52E7-49CB-8C59-37D2576F2BDF}" srcId="{9E00EF45-EC31-443F-85A6-83D76E158517}" destId="{0D1652D0-0C1E-4168-9CEA-ECCA9BC62190}" srcOrd="1" destOrd="0" parTransId="{88B47E85-56E4-453D-8D46-02973D3CC9B7}" sibTransId="{C257FA03-2696-411C-AC4C-C8758CBA721A}"/>
    <dgm:cxn modelId="{36991A34-D251-4705-B491-0313E15CEEA1}" type="presOf" srcId="{2FA2868F-6E3E-45DB-BA4B-EE63A30509E8}" destId="{8D97A2EF-6D63-431F-9671-9F8E93BB5FB4}" srcOrd="0" destOrd="0" presId="urn:microsoft.com/office/officeart/2005/8/layout/process1"/>
    <dgm:cxn modelId="{7727873E-3333-4513-8636-67CD5EC728C1}" srcId="{9E00EF45-EC31-443F-85A6-83D76E158517}" destId="{DEC0D257-E6CA-4EB6-8E6E-56A3A3893D60}" srcOrd="3" destOrd="0" parTransId="{9E4AE975-5A7C-4067-B1E7-A225006B7A90}" sibTransId="{A8D81073-E575-4B77-A452-0372B87BB5C1}"/>
    <dgm:cxn modelId="{D045ED61-3CEF-4626-AEED-C30EDCB75F61}" type="presOf" srcId="{5BBA337E-30AD-4B74-ADFF-ED1FA40E2791}" destId="{6A5258EC-ABE1-4891-A1B3-A4A9A192932F}" srcOrd="0" destOrd="0" presId="urn:microsoft.com/office/officeart/2005/8/layout/process1"/>
    <dgm:cxn modelId="{1A129F43-2B54-43EE-A0EB-AFA15F8B2709}" type="presOf" srcId="{C257FA03-2696-411C-AC4C-C8758CBA721A}" destId="{C916E1BB-E878-4EB9-9E27-CE959F761EA1}" srcOrd="1" destOrd="0" presId="urn:microsoft.com/office/officeart/2005/8/layout/process1"/>
    <dgm:cxn modelId="{4FB6BF56-B3E3-4B06-8527-652EFDB58ACE}" type="presOf" srcId="{7D617F4D-44AC-4E17-BEDD-049772419221}" destId="{C4FE0B19-238C-414D-AA02-BBD661A53415}" srcOrd="0" destOrd="0" presId="urn:microsoft.com/office/officeart/2005/8/layout/process1"/>
    <dgm:cxn modelId="{E4BEA88D-6F1C-46CA-BBBF-198E0EE45BAD}" srcId="{9E00EF45-EC31-443F-85A6-83D76E158517}" destId="{1F82D930-AE6C-483D-8E89-457E92D81311}" srcOrd="2" destOrd="0" parTransId="{0DD2FBFF-F94B-455C-A38D-015697614AF8}" sibTransId="{2FA2868F-6E3E-45DB-BA4B-EE63A30509E8}"/>
    <dgm:cxn modelId="{6912D899-9563-4C50-8C8C-D0D5809E04F6}" type="presOf" srcId="{7D617F4D-44AC-4E17-BEDD-049772419221}" destId="{65B5DFFE-0F24-4A5F-AB35-BA2D4A3C73FA}" srcOrd="1" destOrd="0" presId="urn:microsoft.com/office/officeart/2005/8/layout/process1"/>
    <dgm:cxn modelId="{769F8E9A-53B9-4F0C-85D3-E3B9BBADB53F}" type="presOf" srcId="{2FA2868F-6E3E-45DB-BA4B-EE63A30509E8}" destId="{A9D4A07C-9331-4265-93AF-B3C6F12F1769}" srcOrd="1" destOrd="0" presId="urn:microsoft.com/office/officeart/2005/8/layout/process1"/>
    <dgm:cxn modelId="{EF06B1A3-2A80-4CC3-B340-2D710B40FB6E}" type="presOf" srcId="{0D1652D0-0C1E-4168-9CEA-ECCA9BC62190}" destId="{04B93E91-DC20-4243-8378-0EFDDD61492D}" srcOrd="0" destOrd="0" presId="urn:microsoft.com/office/officeart/2005/8/layout/process1"/>
    <dgm:cxn modelId="{D257B0A5-42D4-442E-9328-B2CD3D65E5F1}" type="presOf" srcId="{156A089D-702F-4173-8961-168DAD0C4D81}" destId="{59DC6E8C-E475-4402-A95A-63673AFDD60A}" srcOrd="0" destOrd="0" presId="urn:microsoft.com/office/officeart/2005/8/layout/process1"/>
    <dgm:cxn modelId="{A68233E0-8F4A-465E-9CBC-C16CF9D96BD8}" type="presOf" srcId="{9E00EF45-EC31-443F-85A6-83D76E158517}" destId="{820EA730-06A7-4539-8E90-9194FF90E0D5}" srcOrd="0" destOrd="0" presId="urn:microsoft.com/office/officeart/2005/8/layout/process1"/>
    <dgm:cxn modelId="{195191EB-C0BD-4028-9F20-3FD608244997}" srcId="{9E00EF45-EC31-443F-85A6-83D76E158517}" destId="{156A089D-702F-4173-8961-168DAD0C4D81}" srcOrd="4" destOrd="0" parTransId="{8EEB728F-4866-4D06-AD4B-B64A7F53D430}" sibTransId="{7D617F4D-44AC-4E17-BEDD-049772419221}"/>
    <dgm:cxn modelId="{71E287EE-9FA8-4CC7-88C9-C14380B549E6}" type="presOf" srcId="{A8D81073-E575-4B77-A452-0372B87BB5C1}" destId="{98E172E4-727D-4FAD-A229-FC3000039B1F}" srcOrd="0" destOrd="0" presId="urn:microsoft.com/office/officeart/2005/8/layout/process1"/>
    <dgm:cxn modelId="{BABDCFF0-1AA8-4D5F-8667-E8D674FFB1BB}" srcId="{9E00EF45-EC31-443F-85A6-83D76E158517}" destId="{E97B79A0-3D2E-4ACF-9C05-705426E7E445}" srcOrd="0" destOrd="0" parTransId="{361A245E-55EC-4875-8C81-DE3B4D535BDE}" sibTransId="{5BBA337E-30AD-4B74-ADFF-ED1FA40E2791}"/>
    <dgm:cxn modelId="{1CBA35F4-35D6-47F9-96ED-90FCCC03BBD2}" srcId="{9E00EF45-EC31-443F-85A6-83D76E158517}" destId="{F57C3935-5548-48CA-8A4E-29FD066220F4}" srcOrd="5" destOrd="0" parTransId="{41546B9B-0155-46E9-BA7B-57069E28D09E}" sibTransId="{2D5B7463-1CE4-4DA9-A77F-8FCE69C4B656}"/>
    <dgm:cxn modelId="{248871F9-C02F-4DC0-BD68-153788EC771D}" type="presOf" srcId="{A8D81073-E575-4B77-A452-0372B87BB5C1}" destId="{6B5F3685-E052-4D8F-B7DB-5ABEC56E9D85}" srcOrd="1" destOrd="0" presId="urn:microsoft.com/office/officeart/2005/8/layout/process1"/>
    <dgm:cxn modelId="{286C1FFC-2CB0-4E78-95EC-E4E30DF6D4A7}" type="presOf" srcId="{C257FA03-2696-411C-AC4C-C8758CBA721A}" destId="{1A42EA33-9393-4113-B0C4-107E73F1E4AD}" srcOrd="0" destOrd="0" presId="urn:microsoft.com/office/officeart/2005/8/layout/process1"/>
    <dgm:cxn modelId="{33574DE5-C073-40D8-B8EB-CCA87BCD953E}" type="presParOf" srcId="{820EA730-06A7-4539-8E90-9194FF90E0D5}" destId="{D989BD99-FA7F-458B-B5BD-F378C1E6327D}" srcOrd="0" destOrd="0" presId="urn:microsoft.com/office/officeart/2005/8/layout/process1"/>
    <dgm:cxn modelId="{67D54F79-8978-40AC-9BF9-A8EEAC6492AA}" type="presParOf" srcId="{820EA730-06A7-4539-8E90-9194FF90E0D5}" destId="{6A5258EC-ABE1-4891-A1B3-A4A9A192932F}" srcOrd="1" destOrd="0" presId="urn:microsoft.com/office/officeart/2005/8/layout/process1"/>
    <dgm:cxn modelId="{69A76AFB-3BD9-41C8-9A18-3216DF8B1693}" type="presParOf" srcId="{6A5258EC-ABE1-4891-A1B3-A4A9A192932F}" destId="{1B6329D3-5B52-4149-84FD-69B0404951A5}" srcOrd="0" destOrd="0" presId="urn:microsoft.com/office/officeart/2005/8/layout/process1"/>
    <dgm:cxn modelId="{7AEFEA27-290B-4431-AA00-C00BB0D6E8D7}" type="presParOf" srcId="{820EA730-06A7-4539-8E90-9194FF90E0D5}" destId="{04B93E91-DC20-4243-8378-0EFDDD61492D}" srcOrd="2" destOrd="0" presId="urn:microsoft.com/office/officeart/2005/8/layout/process1"/>
    <dgm:cxn modelId="{4DA0545D-C52E-4BF6-95B2-7E7082EFDA7A}" type="presParOf" srcId="{820EA730-06A7-4539-8E90-9194FF90E0D5}" destId="{1A42EA33-9393-4113-B0C4-107E73F1E4AD}" srcOrd="3" destOrd="0" presId="urn:microsoft.com/office/officeart/2005/8/layout/process1"/>
    <dgm:cxn modelId="{F351A187-AABA-4883-BEC5-F914A96DB96C}" type="presParOf" srcId="{1A42EA33-9393-4113-B0C4-107E73F1E4AD}" destId="{C916E1BB-E878-4EB9-9E27-CE959F761EA1}" srcOrd="0" destOrd="0" presId="urn:microsoft.com/office/officeart/2005/8/layout/process1"/>
    <dgm:cxn modelId="{150E6D04-2D82-4133-A29E-1175749B7C14}" type="presParOf" srcId="{820EA730-06A7-4539-8E90-9194FF90E0D5}" destId="{623AB543-B47A-49F2-9AC0-4EBEF7C36C13}" srcOrd="4" destOrd="0" presId="urn:microsoft.com/office/officeart/2005/8/layout/process1"/>
    <dgm:cxn modelId="{7231111E-C6BC-4538-80E3-A3FEA65AD95F}" type="presParOf" srcId="{820EA730-06A7-4539-8E90-9194FF90E0D5}" destId="{8D97A2EF-6D63-431F-9671-9F8E93BB5FB4}" srcOrd="5" destOrd="0" presId="urn:microsoft.com/office/officeart/2005/8/layout/process1"/>
    <dgm:cxn modelId="{6622A6F6-388A-4A74-8321-1F8BF1D71C8A}" type="presParOf" srcId="{8D97A2EF-6D63-431F-9671-9F8E93BB5FB4}" destId="{A9D4A07C-9331-4265-93AF-B3C6F12F1769}" srcOrd="0" destOrd="0" presId="urn:microsoft.com/office/officeart/2005/8/layout/process1"/>
    <dgm:cxn modelId="{628C85BA-43CC-41DD-8CF5-0D7E6CB71BB0}" type="presParOf" srcId="{820EA730-06A7-4539-8E90-9194FF90E0D5}" destId="{53FF40A9-E521-4BFF-97F7-8CA7A5A10038}" srcOrd="6" destOrd="0" presId="urn:microsoft.com/office/officeart/2005/8/layout/process1"/>
    <dgm:cxn modelId="{F814E75D-4A6C-4D43-8890-C93A8D971A09}" type="presParOf" srcId="{820EA730-06A7-4539-8E90-9194FF90E0D5}" destId="{98E172E4-727D-4FAD-A229-FC3000039B1F}" srcOrd="7" destOrd="0" presId="urn:microsoft.com/office/officeart/2005/8/layout/process1"/>
    <dgm:cxn modelId="{0FEF60A4-57B8-404C-9111-4C3286B6052C}" type="presParOf" srcId="{98E172E4-727D-4FAD-A229-FC3000039B1F}" destId="{6B5F3685-E052-4D8F-B7DB-5ABEC56E9D85}" srcOrd="0" destOrd="0" presId="urn:microsoft.com/office/officeart/2005/8/layout/process1"/>
    <dgm:cxn modelId="{AB24383F-A608-4A1C-92C1-AC2B2C1A52F8}" type="presParOf" srcId="{820EA730-06A7-4539-8E90-9194FF90E0D5}" destId="{59DC6E8C-E475-4402-A95A-63673AFDD60A}" srcOrd="8" destOrd="0" presId="urn:microsoft.com/office/officeart/2005/8/layout/process1"/>
    <dgm:cxn modelId="{462B561F-3E50-450C-913E-1CEC59919DF8}" type="presParOf" srcId="{820EA730-06A7-4539-8E90-9194FF90E0D5}" destId="{C4FE0B19-238C-414D-AA02-BBD661A53415}" srcOrd="9" destOrd="0" presId="urn:microsoft.com/office/officeart/2005/8/layout/process1"/>
    <dgm:cxn modelId="{963CB2F9-2A41-4325-B7B4-70B69FBAB811}" type="presParOf" srcId="{C4FE0B19-238C-414D-AA02-BBD661A53415}" destId="{65B5DFFE-0F24-4A5F-AB35-BA2D4A3C73FA}" srcOrd="0" destOrd="0" presId="urn:microsoft.com/office/officeart/2005/8/layout/process1"/>
    <dgm:cxn modelId="{08D52469-11D4-4B10-8033-5291F48B646A}" type="presParOf" srcId="{820EA730-06A7-4539-8E90-9194FF90E0D5}" destId="{7ECF7BC6-1F74-45BB-8890-0692508C4F88}" srcOrd="10" destOrd="0" presId="urn:microsoft.com/office/officeart/2005/8/layout/process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E00EF45-EC31-443F-85A6-83D76E158517}" type="doc">
      <dgm:prSet loTypeId="urn:microsoft.com/office/officeart/2005/8/layout/process1" loCatId="process" qsTypeId="urn:microsoft.com/office/officeart/2005/8/quickstyle/simple1" qsCatId="simple" csTypeId="urn:microsoft.com/office/officeart/2005/8/colors/accent1_2" csCatId="accent1" phldr="1"/>
      <dgm:spPr/>
    </dgm:pt>
    <dgm:pt modelId="{E97B79A0-3D2E-4ACF-9C05-705426E7E445}">
      <dgm:prSet phldrT="[Text]" custT="1"/>
      <dgm:spPr>
        <a:ln w="12700">
          <a:solidFill>
            <a:schemeClr val="bg1"/>
          </a:solidFill>
        </a:ln>
      </dgm:spPr>
      <dgm:t>
        <a:bodyPr tIns="108000" anchor="t" anchorCtr="0"/>
        <a:lstStyle/>
        <a:p>
          <a:r>
            <a:rPr lang="sv-SE" sz="1500" dirty="0"/>
            <a:t>Läkare ordinerar provtagning i ROS och meddelar sköterska</a:t>
          </a:r>
        </a:p>
        <a:p>
          <a:endParaRPr lang="sv-SE" sz="1500" dirty="0"/>
        </a:p>
        <a:p>
          <a:endParaRPr lang="sv-SE" sz="1500" dirty="0"/>
        </a:p>
        <a:p>
          <a:endParaRPr lang="sv-SE" sz="1500" dirty="0"/>
        </a:p>
      </dgm:t>
    </dgm:pt>
    <dgm:pt modelId="{361A245E-55EC-4875-8C81-DE3B4D535BDE}" type="parTrans" cxnId="{BABDCFF0-1AA8-4D5F-8667-E8D674FFB1BB}">
      <dgm:prSet/>
      <dgm:spPr/>
      <dgm:t>
        <a:bodyPr/>
        <a:lstStyle/>
        <a:p>
          <a:endParaRPr lang="sv-SE"/>
        </a:p>
      </dgm:t>
    </dgm:pt>
    <dgm:pt modelId="{5BBA337E-30AD-4B74-ADFF-ED1FA40E2791}" type="sibTrans" cxnId="{BABDCFF0-1AA8-4D5F-8667-E8D674FFB1BB}">
      <dgm:prSet/>
      <dgm:spPr>
        <a:ln>
          <a:solidFill>
            <a:schemeClr val="accent1"/>
          </a:solidFill>
        </a:ln>
      </dgm:spPr>
      <dgm:t>
        <a:bodyPr/>
        <a:lstStyle/>
        <a:p>
          <a:endParaRPr lang="sv-SE"/>
        </a:p>
      </dgm:t>
    </dgm:pt>
    <dgm:pt modelId="{0D1652D0-0C1E-4168-9CEA-ECCA9BC62190}">
      <dgm:prSet phldrT="[Text]" custT="1"/>
      <dgm:spPr/>
      <dgm:t>
        <a:bodyPr tIns="108000" anchor="t" anchorCtr="0"/>
        <a:lstStyle/>
        <a:p>
          <a:r>
            <a:rPr lang="sv-SE" sz="1500" dirty="0"/>
            <a:t>Sköterska skriver ut provtagningsunderlag från ROS </a:t>
          </a:r>
        </a:p>
        <a:p>
          <a:endParaRPr lang="sv-SE" sz="1500" dirty="0"/>
        </a:p>
        <a:p>
          <a:endParaRPr lang="sv-SE" sz="1500" dirty="0"/>
        </a:p>
      </dgm:t>
    </dgm:pt>
    <dgm:pt modelId="{88B47E85-56E4-453D-8D46-02973D3CC9B7}" type="parTrans" cxnId="{DEE99B32-52E7-49CB-8C59-37D2576F2BDF}">
      <dgm:prSet/>
      <dgm:spPr/>
      <dgm:t>
        <a:bodyPr/>
        <a:lstStyle/>
        <a:p>
          <a:endParaRPr lang="sv-SE"/>
        </a:p>
      </dgm:t>
    </dgm:pt>
    <dgm:pt modelId="{C257FA03-2696-411C-AC4C-C8758CBA721A}" type="sibTrans" cxnId="{DEE99B32-52E7-49CB-8C59-37D2576F2BDF}">
      <dgm:prSet/>
      <dgm:spPr>
        <a:ln>
          <a:solidFill>
            <a:schemeClr val="accent1"/>
          </a:solidFill>
        </a:ln>
      </dgm:spPr>
      <dgm:t>
        <a:bodyPr/>
        <a:lstStyle/>
        <a:p>
          <a:endParaRPr lang="sv-SE"/>
        </a:p>
      </dgm:t>
    </dgm:pt>
    <dgm:pt modelId="{1F82D930-AE6C-483D-8E89-457E92D81311}">
      <dgm:prSet phldrT="[Text]" custT="1"/>
      <dgm:spPr/>
      <dgm:t>
        <a:bodyPr tIns="108000" anchor="t" anchorCtr="0"/>
        <a:lstStyle/>
        <a:p>
          <a:r>
            <a:rPr lang="sv-SE" sz="1500" dirty="0"/>
            <a:t>Sköterska utför provtagning hos patient</a:t>
          </a:r>
        </a:p>
      </dgm:t>
    </dgm:pt>
    <dgm:pt modelId="{0DD2FBFF-F94B-455C-A38D-015697614AF8}" type="parTrans" cxnId="{E4BEA88D-6F1C-46CA-BBBF-198E0EE45BAD}">
      <dgm:prSet/>
      <dgm:spPr/>
      <dgm:t>
        <a:bodyPr/>
        <a:lstStyle/>
        <a:p>
          <a:endParaRPr lang="sv-SE"/>
        </a:p>
      </dgm:t>
    </dgm:pt>
    <dgm:pt modelId="{2FA2868F-6E3E-45DB-BA4B-EE63A30509E8}" type="sibTrans" cxnId="{E4BEA88D-6F1C-46CA-BBBF-198E0EE45BAD}">
      <dgm:prSet/>
      <dgm:spPr>
        <a:ln>
          <a:solidFill>
            <a:schemeClr val="accent1"/>
          </a:solidFill>
        </a:ln>
      </dgm:spPr>
      <dgm:t>
        <a:bodyPr/>
        <a:lstStyle/>
        <a:p>
          <a:endParaRPr lang="sv-SE"/>
        </a:p>
      </dgm:t>
    </dgm:pt>
    <dgm:pt modelId="{DEC0D257-E6CA-4EB6-8E6E-56A3A3893D60}">
      <dgm:prSet phldrT="[Text]" custT="1"/>
      <dgm:spPr/>
      <dgm:t>
        <a:bodyPr tIns="108000" anchor="t" anchorCtr="0"/>
        <a:lstStyle/>
        <a:p>
          <a:r>
            <a:rPr lang="sv-SE" sz="1500" dirty="0"/>
            <a:t>Sköterska kvitterar </a:t>
          </a:r>
          <a:br>
            <a:rPr lang="sv-SE" sz="1500" dirty="0"/>
          </a:br>
          <a:r>
            <a:rPr lang="sv-SE" sz="1500" dirty="0"/>
            <a:t>och skickar beställningen </a:t>
          </a:r>
          <a:br>
            <a:rPr lang="sv-SE" sz="1500" dirty="0"/>
          </a:br>
          <a:r>
            <a:rPr lang="sv-SE" sz="1500" dirty="0"/>
            <a:t>i ROS</a:t>
          </a:r>
        </a:p>
      </dgm:t>
    </dgm:pt>
    <dgm:pt modelId="{9E4AE975-5A7C-4067-B1E7-A225006B7A90}" type="parTrans" cxnId="{7727873E-3333-4513-8636-67CD5EC728C1}">
      <dgm:prSet/>
      <dgm:spPr/>
      <dgm:t>
        <a:bodyPr/>
        <a:lstStyle/>
        <a:p>
          <a:endParaRPr lang="sv-SE"/>
        </a:p>
      </dgm:t>
    </dgm:pt>
    <dgm:pt modelId="{A8D81073-E575-4B77-A452-0372B87BB5C1}" type="sibTrans" cxnId="{7727873E-3333-4513-8636-67CD5EC728C1}">
      <dgm:prSet/>
      <dgm:spPr>
        <a:ln>
          <a:solidFill>
            <a:schemeClr val="accent1"/>
          </a:solidFill>
        </a:ln>
      </dgm:spPr>
      <dgm:t>
        <a:bodyPr/>
        <a:lstStyle/>
        <a:p>
          <a:endParaRPr lang="sv-SE"/>
        </a:p>
      </dgm:t>
    </dgm:pt>
    <dgm:pt modelId="{156A089D-702F-4173-8961-168DAD0C4D81}">
      <dgm:prSet phldrT="[Text]" custT="1"/>
      <dgm:spPr/>
      <dgm:t>
        <a:bodyPr tIns="108000" anchor="t" anchorCtr="0"/>
        <a:lstStyle/>
        <a:p>
          <a:r>
            <a:rPr lang="sv-SE" sz="1500" dirty="0"/>
            <a:t>Proverna transporteras och lämnas in på laboratoriet</a:t>
          </a:r>
        </a:p>
      </dgm:t>
    </dgm:pt>
    <dgm:pt modelId="{8EEB728F-4866-4D06-AD4B-B64A7F53D430}" type="parTrans" cxnId="{195191EB-C0BD-4028-9F20-3FD608244997}">
      <dgm:prSet/>
      <dgm:spPr/>
      <dgm:t>
        <a:bodyPr/>
        <a:lstStyle/>
        <a:p>
          <a:endParaRPr lang="sv-SE"/>
        </a:p>
      </dgm:t>
    </dgm:pt>
    <dgm:pt modelId="{7D617F4D-44AC-4E17-BEDD-049772419221}" type="sibTrans" cxnId="{195191EB-C0BD-4028-9F20-3FD608244997}">
      <dgm:prSet/>
      <dgm:spPr>
        <a:ln>
          <a:solidFill>
            <a:schemeClr val="accent1"/>
          </a:solidFill>
        </a:ln>
      </dgm:spPr>
      <dgm:t>
        <a:bodyPr/>
        <a:lstStyle/>
        <a:p>
          <a:endParaRPr lang="sv-SE"/>
        </a:p>
      </dgm:t>
    </dgm:pt>
    <dgm:pt modelId="{F57C3935-5548-48CA-8A4E-29FD066220F4}">
      <dgm:prSet phldrT="[Text]" custT="1"/>
      <dgm:spPr/>
      <dgm:t>
        <a:bodyPr tIns="108000" anchor="t" anchorCtr="0"/>
        <a:lstStyle/>
        <a:p>
          <a:r>
            <a:rPr lang="sv-SE" sz="1500" dirty="0"/>
            <a:t>Sköterska tar del av provsvar </a:t>
          </a:r>
          <a:br>
            <a:rPr lang="sv-SE" sz="1500" dirty="0"/>
          </a:br>
          <a:r>
            <a:rPr lang="sv-SE" sz="1500" dirty="0"/>
            <a:t>i ROS vid behov</a:t>
          </a:r>
        </a:p>
      </dgm:t>
    </dgm:pt>
    <dgm:pt modelId="{41546B9B-0155-46E9-BA7B-57069E28D09E}" type="parTrans" cxnId="{1CBA35F4-35D6-47F9-96ED-90FCCC03BBD2}">
      <dgm:prSet/>
      <dgm:spPr/>
      <dgm:t>
        <a:bodyPr/>
        <a:lstStyle/>
        <a:p>
          <a:endParaRPr lang="sv-SE"/>
        </a:p>
      </dgm:t>
    </dgm:pt>
    <dgm:pt modelId="{2D5B7463-1CE4-4DA9-A77F-8FCE69C4B656}" type="sibTrans" cxnId="{1CBA35F4-35D6-47F9-96ED-90FCCC03BBD2}">
      <dgm:prSet/>
      <dgm:spPr/>
      <dgm:t>
        <a:bodyPr/>
        <a:lstStyle/>
        <a:p>
          <a:endParaRPr lang="sv-SE"/>
        </a:p>
      </dgm:t>
    </dgm:pt>
    <dgm:pt modelId="{820EA730-06A7-4539-8E90-9194FF90E0D5}" type="pres">
      <dgm:prSet presAssocID="{9E00EF45-EC31-443F-85A6-83D76E158517}" presName="Name0" presStyleCnt="0">
        <dgm:presLayoutVars>
          <dgm:dir/>
          <dgm:resizeHandles val="exact"/>
        </dgm:presLayoutVars>
      </dgm:prSet>
      <dgm:spPr/>
    </dgm:pt>
    <dgm:pt modelId="{D989BD99-FA7F-458B-B5BD-F378C1E6327D}" type="pres">
      <dgm:prSet presAssocID="{E97B79A0-3D2E-4ACF-9C05-705426E7E445}" presName="node" presStyleLbl="node1" presStyleIdx="0" presStyleCnt="6" custLinFactNeighborX="0" custLinFactNeighborY="-250">
        <dgm:presLayoutVars>
          <dgm:bulletEnabled val="1"/>
        </dgm:presLayoutVars>
      </dgm:prSet>
      <dgm:spPr/>
    </dgm:pt>
    <dgm:pt modelId="{6A5258EC-ABE1-4891-A1B3-A4A9A192932F}" type="pres">
      <dgm:prSet presAssocID="{5BBA337E-30AD-4B74-ADFF-ED1FA40E2791}" presName="sibTrans" presStyleLbl="sibTrans2D1" presStyleIdx="0" presStyleCnt="5"/>
      <dgm:spPr/>
    </dgm:pt>
    <dgm:pt modelId="{1B6329D3-5B52-4149-84FD-69B0404951A5}" type="pres">
      <dgm:prSet presAssocID="{5BBA337E-30AD-4B74-ADFF-ED1FA40E2791}" presName="connectorText" presStyleLbl="sibTrans2D1" presStyleIdx="0" presStyleCnt="5"/>
      <dgm:spPr/>
    </dgm:pt>
    <dgm:pt modelId="{04B93E91-DC20-4243-8378-0EFDDD61492D}" type="pres">
      <dgm:prSet presAssocID="{0D1652D0-0C1E-4168-9CEA-ECCA9BC62190}" presName="node" presStyleLbl="node1" presStyleIdx="1" presStyleCnt="6" custLinFactNeighborX="-431" custLinFactNeighborY="381">
        <dgm:presLayoutVars>
          <dgm:bulletEnabled val="1"/>
        </dgm:presLayoutVars>
      </dgm:prSet>
      <dgm:spPr/>
    </dgm:pt>
    <dgm:pt modelId="{1A42EA33-9393-4113-B0C4-107E73F1E4AD}" type="pres">
      <dgm:prSet presAssocID="{C257FA03-2696-411C-AC4C-C8758CBA721A}" presName="sibTrans" presStyleLbl="sibTrans2D1" presStyleIdx="1" presStyleCnt="5"/>
      <dgm:spPr/>
    </dgm:pt>
    <dgm:pt modelId="{C916E1BB-E878-4EB9-9E27-CE959F761EA1}" type="pres">
      <dgm:prSet presAssocID="{C257FA03-2696-411C-AC4C-C8758CBA721A}" presName="connectorText" presStyleLbl="sibTrans2D1" presStyleIdx="1" presStyleCnt="5"/>
      <dgm:spPr/>
    </dgm:pt>
    <dgm:pt modelId="{623AB543-B47A-49F2-9AC0-4EBEF7C36C13}" type="pres">
      <dgm:prSet presAssocID="{1F82D930-AE6C-483D-8E89-457E92D81311}" presName="node" presStyleLbl="node1" presStyleIdx="2" presStyleCnt="6" custLinFactNeighborX="0" custLinFactNeighborY="-250">
        <dgm:presLayoutVars>
          <dgm:bulletEnabled val="1"/>
        </dgm:presLayoutVars>
      </dgm:prSet>
      <dgm:spPr/>
    </dgm:pt>
    <dgm:pt modelId="{8D97A2EF-6D63-431F-9671-9F8E93BB5FB4}" type="pres">
      <dgm:prSet presAssocID="{2FA2868F-6E3E-45DB-BA4B-EE63A30509E8}" presName="sibTrans" presStyleLbl="sibTrans2D1" presStyleIdx="2" presStyleCnt="5"/>
      <dgm:spPr/>
    </dgm:pt>
    <dgm:pt modelId="{A9D4A07C-9331-4265-93AF-B3C6F12F1769}" type="pres">
      <dgm:prSet presAssocID="{2FA2868F-6E3E-45DB-BA4B-EE63A30509E8}" presName="connectorText" presStyleLbl="sibTrans2D1" presStyleIdx="2" presStyleCnt="5"/>
      <dgm:spPr/>
    </dgm:pt>
    <dgm:pt modelId="{53FF40A9-E521-4BFF-97F7-8CA7A5A10038}" type="pres">
      <dgm:prSet presAssocID="{DEC0D257-E6CA-4EB6-8E6E-56A3A3893D60}" presName="node" presStyleLbl="node1" presStyleIdx="3" presStyleCnt="6" custLinFactNeighborX="0" custLinFactNeighborY="-250">
        <dgm:presLayoutVars>
          <dgm:bulletEnabled val="1"/>
        </dgm:presLayoutVars>
      </dgm:prSet>
      <dgm:spPr/>
    </dgm:pt>
    <dgm:pt modelId="{98E172E4-727D-4FAD-A229-FC3000039B1F}" type="pres">
      <dgm:prSet presAssocID="{A8D81073-E575-4B77-A452-0372B87BB5C1}" presName="sibTrans" presStyleLbl="sibTrans2D1" presStyleIdx="3" presStyleCnt="5"/>
      <dgm:spPr/>
    </dgm:pt>
    <dgm:pt modelId="{6B5F3685-E052-4D8F-B7DB-5ABEC56E9D85}" type="pres">
      <dgm:prSet presAssocID="{A8D81073-E575-4B77-A452-0372B87BB5C1}" presName="connectorText" presStyleLbl="sibTrans2D1" presStyleIdx="3" presStyleCnt="5"/>
      <dgm:spPr/>
    </dgm:pt>
    <dgm:pt modelId="{59DC6E8C-E475-4402-A95A-63673AFDD60A}" type="pres">
      <dgm:prSet presAssocID="{156A089D-702F-4173-8961-168DAD0C4D81}" presName="node" presStyleLbl="node1" presStyleIdx="4" presStyleCnt="6" custLinFactNeighborX="0" custLinFactNeighborY="-250">
        <dgm:presLayoutVars>
          <dgm:bulletEnabled val="1"/>
        </dgm:presLayoutVars>
      </dgm:prSet>
      <dgm:spPr/>
    </dgm:pt>
    <dgm:pt modelId="{C4FE0B19-238C-414D-AA02-BBD661A53415}" type="pres">
      <dgm:prSet presAssocID="{7D617F4D-44AC-4E17-BEDD-049772419221}" presName="sibTrans" presStyleLbl="sibTrans2D1" presStyleIdx="4" presStyleCnt="5"/>
      <dgm:spPr/>
    </dgm:pt>
    <dgm:pt modelId="{65B5DFFE-0F24-4A5F-AB35-BA2D4A3C73FA}" type="pres">
      <dgm:prSet presAssocID="{7D617F4D-44AC-4E17-BEDD-049772419221}" presName="connectorText" presStyleLbl="sibTrans2D1" presStyleIdx="4" presStyleCnt="5"/>
      <dgm:spPr/>
    </dgm:pt>
    <dgm:pt modelId="{7ECF7BC6-1F74-45BB-8890-0692508C4F88}" type="pres">
      <dgm:prSet presAssocID="{F57C3935-5548-48CA-8A4E-29FD066220F4}" presName="node" presStyleLbl="node1" presStyleIdx="5" presStyleCnt="6" custLinFactNeighborX="0" custLinFactNeighborY="-250">
        <dgm:presLayoutVars>
          <dgm:bulletEnabled val="1"/>
        </dgm:presLayoutVars>
      </dgm:prSet>
      <dgm:spPr/>
    </dgm:pt>
  </dgm:ptLst>
  <dgm:cxnLst>
    <dgm:cxn modelId="{B6484B0A-DC0A-46B5-819F-4C09B0D7411C}" type="presOf" srcId="{F57C3935-5548-48CA-8A4E-29FD066220F4}" destId="{7ECF7BC6-1F74-45BB-8890-0692508C4F88}" srcOrd="0" destOrd="0" presId="urn:microsoft.com/office/officeart/2005/8/layout/process1"/>
    <dgm:cxn modelId="{87A4F914-BC07-4C73-A224-93D7E4D5A52B}" type="presOf" srcId="{1F82D930-AE6C-483D-8E89-457E92D81311}" destId="{623AB543-B47A-49F2-9AC0-4EBEF7C36C13}" srcOrd="0" destOrd="0" presId="urn:microsoft.com/office/officeart/2005/8/layout/process1"/>
    <dgm:cxn modelId="{0EDC722C-86D2-4AFB-90C1-5CAD3DC770F6}" type="presOf" srcId="{DEC0D257-E6CA-4EB6-8E6E-56A3A3893D60}" destId="{53FF40A9-E521-4BFF-97F7-8CA7A5A10038}" srcOrd="0" destOrd="0" presId="urn:microsoft.com/office/officeart/2005/8/layout/process1"/>
    <dgm:cxn modelId="{A7B8F12C-880B-4A09-AF31-C72510491A22}" type="presOf" srcId="{E97B79A0-3D2E-4ACF-9C05-705426E7E445}" destId="{D989BD99-FA7F-458B-B5BD-F378C1E6327D}" srcOrd="0" destOrd="0" presId="urn:microsoft.com/office/officeart/2005/8/layout/process1"/>
    <dgm:cxn modelId="{3DAABC2D-475F-4DC8-848C-31AED0CCAF99}" type="presOf" srcId="{5BBA337E-30AD-4B74-ADFF-ED1FA40E2791}" destId="{1B6329D3-5B52-4149-84FD-69B0404951A5}" srcOrd="1" destOrd="0" presId="urn:microsoft.com/office/officeart/2005/8/layout/process1"/>
    <dgm:cxn modelId="{DEE99B32-52E7-49CB-8C59-37D2576F2BDF}" srcId="{9E00EF45-EC31-443F-85A6-83D76E158517}" destId="{0D1652D0-0C1E-4168-9CEA-ECCA9BC62190}" srcOrd="1" destOrd="0" parTransId="{88B47E85-56E4-453D-8D46-02973D3CC9B7}" sibTransId="{C257FA03-2696-411C-AC4C-C8758CBA721A}"/>
    <dgm:cxn modelId="{36991A34-D251-4705-B491-0313E15CEEA1}" type="presOf" srcId="{2FA2868F-6E3E-45DB-BA4B-EE63A30509E8}" destId="{8D97A2EF-6D63-431F-9671-9F8E93BB5FB4}" srcOrd="0" destOrd="0" presId="urn:microsoft.com/office/officeart/2005/8/layout/process1"/>
    <dgm:cxn modelId="{7727873E-3333-4513-8636-67CD5EC728C1}" srcId="{9E00EF45-EC31-443F-85A6-83D76E158517}" destId="{DEC0D257-E6CA-4EB6-8E6E-56A3A3893D60}" srcOrd="3" destOrd="0" parTransId="{9E4AE975-5A7C-4067-B1E7-A225006B7A90}" sibTransId="{A8D81073-E575-4B77-A452-0372B87BB5C1}"/>
    <dgm:cxn modelId="{D045ED61-3CEF-4626-AEED-C30EDCB75F61}" type="presOf" srcId="{5BBA337E-30AD-4B74-ADFF-ED1FA40E2791}" destId="{6A5258EC-ABE1-4891-A1B3-A4A9A192932F}" srcOrd="0" destOrd="0" presId="urn:microsoft.com/office/officeart/2005/8/layout/process1"/>
    <dgm:cxn modelId="{1A129F43-2B54-43EE-A0EB-AFA15F8B2709}" type="presOf" srcId="{C257FA03-2696-411C-AC4C-C8758CBA721A}" destId="{C916E1BB-E878-4EB9-9E27-CE959F761EA1}" srcOrd="1" destOrd="0" presId="urn:microsoft.com/office/officeart/2005/8/layout/process1"/>
    <dgm:cxn modelId="{4FB6BF56-B3E3-4B06-8527-652EFDB58ACE}" type="presOf" srcId="{7D617F4D-44AC-4E17-BEDD-049772419221}" destId="{C4FE0B19-238C-414D-AA02-BBD661A53415}" srcOrd="0" destOrd="0" presId="urn:microsoft.com/office/officeart/2005/8/layout/process1"/>
    <dgm:cxn modelId="{E4BEA88D-6F1C-46CA-BBBF-198E0EE45BAD}" srcId="{9E00EF45-EC31-443F-85A6-83D76E158517}" destId="{1F82D930-AE6C-483D-8E89-457E92D81311}" srcOrd="2" destOrd="0" parTransId="{0DD2FBFF-F94B-455C-A38D-015697614AF8}" sibTransId="{2FA2868F-6E3E-45DB-BA4B-EE63A30509E8}"/>
    <dgm:cxn modelId="{6912D899-9563-4C50-8C8C-D0D5809E04F6}" type="presOf" srcId="{7D617F4D-44AC-4E17-BEDD-049772419221}" destId="{65B5DFFE-0F24-4A5F-AB35-BA2D4A3C73FA}" srcOrd="1" destOrd="0" presId="urn:microsoft.com/office/officeart/2005/8/layout/process1"/>
    <dgm:cxn modelId="{769F8E9A-53B9-4F0C-85D3-E3B9BBADB53F}" type="presOf" srcId="{2FA2868F-6E3E-45DB-BA4B-EE63A30509E8}" destId="{A9D4A07C-9331-4265-93AF-B3C6F12F1769}" srcOrd="1" destOrd="0" presId="urn:microsoft.com/office/officeart/2005/8/layout/process1"/>
    <dgm:cxn modelId="{EF06B1A3-2A80-4CC3-B340-2D710B40FB6E}" type="presOf" srcId="{0D1652D0-0C1E-4168-9CEA-ECCA9BC62190}" destId="{04B93E91-DC20-4243-8378-0EFDDD61492D}" srcOrd="0" destOrd="0" presId="urn:microsoft.com/office/officeart/2005/8/layout/process1"/>
    <dgm:cxn modelId="{D257B0A5-42D4-442E-9328-B2CD3D65E5F1}" type="presOf" srcId="{156A089D-702F-4173-8961-168DAD0C4D81}" destId="{59DC6E8C-E475-4402-A95A-63673AFDD60A}" srcOrd="0" destOrd="0" presId="urn:microsoft.com/office/officeart/2005/8/layout/process1"/>
    <dgm:cxn modelId="{A68233E0-8F4A-465E-9CBC-C16CF9D96BD8}" type="presOf" srcId="{9E00EF45-EC31-443F-85A6-83D76E158517}" destId="{820EA730-06A7-4539-8E90-9194FF90E0D5}" srcOrd="0" destOrd="0" presId="urn:microsoft.com/office/officeart/2005/8/layout/process1"/>
    <dgm:cxn modelId="{195191EB-C0BD-4028-9F20-3FD608244997}" srcId="{9E00EF45-EC31-443F-85A6-83D76E158517}" destId="{156A089D-702F-4173-8961-168DAD0C4D81}" srcOrd="4" destOrd="0" parTransId="{8EEB728F-4866-4D06-AD4B-B64A7F53D430}" sibTransId="{7D617F4D-44AC-4E17-BEDD-049772419221}"/>
    <dgm:cxn modelId="{71E287EE-9FA8-4CC7-88C9-C14380B549E6}" type="presOf" srcId="{A8D81073-E575-4B77-A452-0372B87BB5C1}" destId="{98E172E4-727D-4FAD-A229-FC3000039B1F}" srcOrd="0" destOrd="0" presId="urn:microsoft.com/office/officeart/2005/8/layout/process1"/>
    <dgm:cxn modelId="{BABDCFF0-1AA8-4D5F-8667-E8D674FFB1BB}" srcId="{9E00EF45-EC31-443F-85A6-83D76E158517}" destId="{E97B79A0-3D2E-4ACF-9C05-705426E7E445}" srcOrd="0" destOrd="0" parTransId="{361A245E-55EC-4875-8C81-DE3B4D535BDE}" sibTransId="{5BBA337E-30AD-4B74-ADFF-ED1FA40E2791}"/>
    <dgm:cxn modelId="{1CBA35F4-35D6-47F9-96ED-90FCCC03BBD2}" srcId="{9E00EF45-EC31-443F-85A6-83D76E158517}" destId="{F57C3935-5548-48CA-8A4E-29FD066220F4}" srcOrd="5" destOrd="0" parTransId="{41546B9B-0155-46E9-BA7B-57069E28D09E}" sibTransId="{2D5B7463-1CE4-4DA9-A77F-8FCE69C4B656}"/>
    <dgm:cxn modelId="{248871F9-C02F-4DC0-BD68-153788EC771D}" type="presOf" srcId="{A8D81073-E575-4B77-A452-0372B87BB5C1}" destId="{6B5F3685-E052-4D8F-B7DB-5ABEC56E9D85}" srcOrd="1" destOrd="0" presId="urn:microsoft.com/office/officeart/2005/8/layout/process1"/>
    <dgm:cxn modelId="{286C1FFC-2CB0-4E78-95EC-E4E30DF6D4A7}" type="presOf" srcId="{C257FA03-2696-411C-AC4C-C8758CBA721A}" destId="{1A42EA33-9393-4113-B0C4-107E73F1E4AD}" srcOrd="0" destOrd="0" presId="urn:microsoft.com/office/officeart/2005/8/layout/process1"/>
    <dgm:cxn modelId="{33574DE5-C073-40D8-B8EB-CCA87BCD953E}" type="presParOf" srcId="{820EA730-06A7-4539-8E90-9194FF90E0D5}" destId="{D989BD99-FA7F-458B-B5BD-F378C1E6327D}" srcOrd="0" destOrd="0" presId="urn:microsoft.com/office/officeart/2005/8/layout/process1"/>
    <dgm:cxn modelId="{67D54F79-8978-40AC-9BF9-A8EEAC6492AA}" type="presParOf" srcId="{820EA730-06A7-4539-8E90-9194FF90E0D5}" destId="{6A5258EC-ABE1-4891-A1B3-A4A9A192932F}" srcOrd="1" destOrd="0" presId="urn:microsoft.com/office/officeart/2005/8/layout/process1"/>
    <dgm:cxn modelId="{69A76AFB-3BD9-41C8-9A18-3216DF8B1693}" type="presParOf" srcId="{6A5258EC-ABE1-4891-A1B3-A4A9A192932F}" destId="{1B6329D3-5B52-4149-84FD-69B0404951A5}" srcOrd="0" destOrd="0" presId="urn:microsoft.com/office/officeart/2005/8/layout/process1"/>
    <dgm:cxn modelId="{7AEFEA27-290B-4431-AA00-C00BB0D6E8D7}" type="presParOf" srcId="{820EA730-06A7-4539-8E90-9194FF90E0D5}" destId="{04B93E91-DC20-4243-8378-0EFDDD61492D}" srcOrd="2" destOrd="0" presId="urn:microsoft.com/office/officeart/2005/8/layout/process1"/>
    <dgm:cxn modelId="{4DA0545D-C52E-4BF6-95B2-7E7082EFDA7A}" type="presParOf" srcId="{820EA730-06A7-4539-8E90-9194FF90E0D5}" destId="{1A42EA33-9393-4113-B0C4-107E73F1E4AD}" srcOrd="3" destOrd="0" presId="urn:microsoft.com/office/officeart/2005/8/layout/process1"/>
    <dgm:cxn modelId="{F351A187-AABA-4883-BEC5-F914A96DB96C}" type="presParOf" srcId="{1A42EA33-9393-4113-B0C4-107E73F1E4AD}" destId="{C916E1BB-E878-4EB9-9E27-CE959F761EA1}" srcOrd="0" destOrd="0" presId="urn:microsoft.com/office/officeart/2005/8/layout/process1"/>
    <dgm:cxn modelId="{150E6D04-2D82-4133-A29E-1175749B7C14}" type="presParOf" srcId="{820EA730-06A7-4539-8E90-9194FF90E0D5}" destId="{623AB543-B47A-49F2-9AC0-4EBEF7C36C13}" srcOrd="4" destOrd="0" presId="urn:microsoft.com/office/officeart/2005/8/layout/process1"/>
    <dgm:cxn modelId="{7231111E-C6BC-4538-80E3-A3FEA65AD95F}" type="presParOf" srcId="{820EA730-06A7-4539-8E90-9194FF90E0D5}" destId="{8D97A2EF-6D63-431F-9671-9F8E93BB5FB4}" srcOrd="5" destOrd="0" presId="urn:microsoft.com/office/officeart/2005/8/layout/process1"/>
    <dgm:cxn modelId="{6622A6F6-388A-4A74-8321-1F8BF1D71C8A}" type="presParOf" srcId="{8D97A2EF-6D63-431F-9671-9F8E93BB5FB4}" destId="{A9D4A07C-9331-4265-93AF-B3C6F12F1769}" srcOrd="0" destOrd="0" presId="urn:microsoft.com/office/officeart/2005/8/layout/process1"/>
    <dgm:cxn modelId="{628C85BA-43CC-41DD-8CF5-0D7E6CB71BB0}" type="presParOf" srcId="{820EA730-06A7-4539-8E90-9194FF90E0D5}" destId="{53FF40A9-E521-4BFF-97F7-8CA7A5A10038}" srcOrd="6" destOrd="0" presId="urn:microsoft.com/office/officeart/2005/8/layout/process1"/>
    <dgm:cxn modelId="{F814E75D-4A6C-4D43-8890-C93A8D971A09}" type="presParOf" srcId="{820EA730-06A7-4539-8E90-9194FF90E0D5}" destId="{98E172E4-727D-4FAD-A229-FC3000039B1F}" srcOrd="7" destOrd="0" presId="urn:microsoft.com/office/officeart/2005/8/layout/process1"/>
    <dgm:cxn modelId="{0FEF60A4-57B8-404C-9111-4C3286B6052C}" type="presParOf" srcId="{98E172E4-727D-4FAD-A229-FC3000039B1F}" destId="{6B5F3685-E052-4D8F-B7DB-5ABEC56E9D85}" srcOrd="0" destOrd="0" presId="urn:microsoft.com/office/officeart/2005/8/layout/process1"/>
    <dgm:cxn modelId="{AB24383F-A608-4A1C-92C1-AC2B2C1A52F8}" type="presParOf" srcId="{820EA730-06A7-4539-8E90-9194FF90E0D5}" destId="{59DC6E8C-E475-4402-A95A-63673AFDD60A}" srcOrd="8" destOrd="0" presId="urn:microsoft.com/office/officeart/2005/8/layout/process1"/>
    <dgm:cxn modelId="{462B561F-3E50-450C-913E-1CEC59919DF8}" type="presParOf" srcId="{820EA730-06A7-4539-8E90-9194FF90E0D5}" destId="{C4FE0B19-238C-414D-AA02-BBD661A53415}" srcOrd="9" destOrd="0" presId="urn:microsoft.com/office/officeart/2005/8/layout/process1"/>
    <dgm:cxn modelId="{963CB2F9-2A41-4325-B7B4-70B69FBAB811}" type="presParOf" srcId="{C4FE0B19-238C-414D-AA02-BBD661A53415}" destId="{65B5DFFE-0F24-4A5F-AB35-BA2D4A3C73FA}" srcOrd="0" destOrd="0" presId="urn:microsoft.com/office/officeart/2005/8/layout/process1"/>
    <dgm:cxn modelId="{08D52469-11D4-4B10-8033-5291F48B646A}" type="presParOf" srcId="{820EA730-06A7-4539-8E90-9194FF90E0D5}" destId="{7ECF7BC6-1F74-45BB-8890-0692508C4F88}" srcOrd="10" destOrd="0" presId="urn:microsoft.com/office/officeart/2005/8/layout/process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89BD99-FA7F-458B-B5BD-F378C1E6327D}">
      <dsp:nvSpPr>
        <dsp:cNvPr id="0" name=""/>
        <dsp:cNvSpPr/>
      </dsp:nvSpPr>
      <dsp:spPr>
        <a:xfrm>
          <a:off x="5232" y="837087"/>
          <a:ext cx="1338107" cy="2385833"/>
        </a:xfrm>
        <a:prstGeom prst="roundRect">
          <a:avLst>
            <a:gd name="adj" fmla="val 10000"/>
          </a:avLst>
        </a:prstGeom>
        <a:solidFill>
          <a:schemeClr val="accent1">
            <a:hueOff val="0"/>
            <a:satOff val="0"/>
            <a:lumOff val="0"/>
            <a:alphaOff val="0"/>
          </a:schemeClr>
        </a:solidFill>
        <a:ln w="1270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108000" rIns="57150" bIns="57150" numCol="1" spcCol="1270" anchor="t" anchorCtr="0">
          <a:noAutofit/>
        </a:bodyPr>
        <a:lstStyle/>
        <a:p>
          <a:pPr marL="0" lvl="0" indent="0" algn="ctr" defTabSz="666750">
            <a:lnSpc>
              <a:spcPct val="90000"/>
            </a:lnSpc>
            <a:spcBef>
              <a:spcPct val="0"/>
            </a:spcBef>
            <a:spcAft>
              <a:spcPct val="35000"/>
            </a:spcAft>
            <a:buNone/>
          </a:pPr>
          <a:r>
            <a:rPr lang="sv-SE" sz="1500" kern="1200" dirty="0"/>
            <a:t>Läkare ordinerar provtagning i ROS och meddelar sköterska</a:t>
          </a:r>
        </a:p>
        <a:p>
          <a:pPr marL="0" lvl="0" indent="0" algn="ctr" defTabSz="666750">
            <a:lnSpc>
              <a:spcPct val="90000"/>
            </a:lnSpc>
            <a:spcBef>
              <a:spcPct val="0"/>
            </a:spcBef>
            <a:spcAft>
              <a:spcPct val="35000"/>
            </a:spcAft>
            <a:buNone/>
          </a:pPr>
          <a:endParaRPr lang="sv-SE" sz="1500" kern="1200" dirty="0"/>
        </a:p>
        <a:p>
          <a:pPr marL="0" lvl="0" indent="0" algn="ctr" defTabSz="666750">
            <a:lnSpc>
              <a:spcPct val="90000"/>
            </a:lnSpc>
            <a:spcBef>
              <a:spcPct val="0"/>
            </a:spcBef>
            <a:spcAft>
              <a:spcPct val="35000"/>
            </a:spcAft>
            <a:buNone/>
          </a:pPr>
          <a:endParaRPr lang="sv-SE" sz="1500" kern="1200" dirty="0"/>
        </a:p>
        <a:p>
          <a:pPr marL="0" lvl="0" indent="0" algn="ctr" defTabSz="666750">
            <a:lnSpc>
              <a:spcPct val="90000"/>
            </a:lnSpc>
            <a:spcBef>
              <a:spcPct val="0"/>
            </a:spcBef>
            <a:spcAft>
              <a:spcPct val="35000"/>
            </a:spcAft>
            <a:buNone/>
          </a:pPr>
          <a:endParaRPr lang="sv-SE" sz="1500" kern="1200" dirty="0"/>
        </a:p>
      </dsp:txBody>
      <dsp:txXfrm>
        <a:off x="44424" y="876279"/>
        <a:ext cx="1259723" cy="2307449"/>
      </dsp:txXfrm>
    </dsp:sp>
    <dsp:sp modelId="{6A5258EC-ABE1-4891-A1B3-A4A9A192932F}">
      <dsp:nvSpPr>
        <dsp:cNvPr id="0" name=""/>
        <dsp:cNvSpPr/>
      </dsp:nvSpPr>
      <dsp:spPr>
        <a:xfrm rot="27660">
          <a:off x="1476569" y="1871671"/>
          <a:ext cx="282465" cy="331850"/>
        </a:xfrm>
        <a:prstGeom prst="rightArrow">
          <a:avLst>
            <a:gd name="adj1" fmla="val 60000"/>
            <a:gd name="adj2" fmla="val 50000"/>
          </a:avLst>
        </a:prstGeom>
        <a:solidFill>
          <a:schemeClr val="accent1">
            <a:tint val="60000"/>
            <a:hueOff val="0"/>
            <a:satOff val="0"/>
            <a:lumOff val="0"/>
            <a:alphaOff val="0"/>
          </a:schemeClr>
        </a:solidFill>
        <a:ln>
          <a:solidFill>
            <a:schemeClr val="accent1"/>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sv-SE" sz="1400" kern="1200"/>
        </a:p>
      </dsp:txBody>
      <dsp:txXfrm>
        <a:off x="1476570" y="1937700"/>
        <a:ext cx="197726" cy="199110"/>
      </dsp:txXfrm>
    </dsp:sp>
    <dsp:sp modelId="{04B93E91-DC20-4243-8378-0EFDDD61492D}">
      <dsp:nvSpPr>
        <dsp:cNvPr id="0" name=""/>
        <dsp:cNvSpPr/>
      </dsp:nvSpPr>
      <dsp:spPr>
        <a:xfrm>
          <a:off x="1876275" y="852142"/>
          <a:ext cx="1338107" cy="238583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108000" rIns="57150" bIns="57150" numCol="1" spcCol="1270" anchor="t" anchorCtr="0">
          <a:noAutofit/>
        </a:bodyPr>
        <a:lstStyle/>
        <a:p>
          <a:pPr marL="0" lvl="0" indent="0" algn="ctr" defTabSz="666750">
            <a:lnSpc>
              <a:spcPct val="90000"/>
            </a:lnSpc>
            <a:spcBef>
              <a:spcPct val="0"/>
            </a:spcBef>
            <a:spcAft>
              <a:spcPct val="35000"/>
            </a:spcAft>
            <a:buNone/>
          </a:pPr>
          <a:r>
            <a:rPr lang="sv-SE" sz="1500" kern="1200" dirty="0"/>
            <a:t>Sköterska skriver ut provtagningsunderlag från ROS </a:t>
          </a:r>
        </a:p>
        <a:p>
          <a:pPr marL="0" lvl="0" indent="0" algn="ctr" defTabSz="666750">
            <a:lnSpc>
              <a:spcPct val="90000"/>
            </a:lnSpc>
            <a:spcBef>
              <a:spcPct val="0"/>
            </a:spcBef>
            <a:spcAft>
              <a:spcPct val="35000"/>
            </a:spcAft>
            <a:buNone/>
          </a:pPr>
          <a:endParaRPr lang="sv-SE" sz="1500" kern="1200" dirty="0"/>
        </a:p>
        <a:p>
          <a:pPr marL="0" lvl="0" indent="0" algn="ctr" defTabSz="666750">
            <a:lnSpc>
              <a:spcPct val="90000"/>
            </a:lnSpc>
            <a:spcBef>
              <a:spcPct val="0"/>
            </a:spcBef>
            <a:spcAft>
              <a:spcPct val="35000"/>
            </a:spcAft>
            <a:buNone/>
          </a:pPr>
          <a:endParaRPr lang="sv-SE" sz="1500" kern="1200" dirty="0"/>
        </a:p>
      </dsp:txBody>
      <dsp:txXfrm>
        <a:off x="1915467" y="891334"/>
        <a:ext cx="1259723" cy="2307449"/>
      </dsp:txXfrm>
    </dsp:sp>
    <dsp:sp modelId="{1A42EA33-9393-4113-B0C4-107E73F1E4AD}">
      <dsp:nvSpPr>
        <dsp:cNvPr id="0" name=""/>
        <dsp:cNvSpPr/>
      </dsp:nvSpPr>
      <dsp:spPr>
        <a:xfrm rot="21572408">
          <a:off x="3348766" y="1871542"/>
          <a:ext cx="284910" cy="331850"/>
        </a:xfrm>
        <a:prstGeom prst="rightArrow">
          <a:avLst>
            <a:gd name="adj1" fmla="val 60000"/>
            <a:gd name="adj2" fmla="val 50000"/>
          </a:avLst>
        </a:prstGeom>
        <a:solidFill>
          <a:schemeClr val="accent1">
            <a:tint val="60000"/>
            <a:hueOff val="0"/>
            <a:satOff val="0"/>
            <a:lumOff val="0"/>
            <a:alphaOff val="0"/>
          </a:schemeClr>
        </a:solidFill>
        <a:ln>
          <a:solidFill>
            <a:schemeClr val="accent1"/>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sv-SE" sz="1400" kern="1200"/>
        </a:p>
      </dsp:txBody>
      <dsp:txXfrm>
        <a:off x="3348767" y="1938255"/>
        <a:ext cx="199437" cy="199110"/>
      </dsp:txXfrm>
    </dsp:sp>
    <dsp:sp modelId="{623AB543-B47A-49F2-9AC0-4EBEF7C36C13}">
      <dsp:nvSpPr>
        <dsp:cNvPr id="0" name=""/>
        <dsp:cNvSpPr/>
      </dsp:nvSpPr>
      <dsp:spPr>
        <a:xfrm>
          <a:off x="3751933" y="837087"/>
          <a:ext cx="1338107" cy="238583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108000" rIns="57150" bIns="57150" numCol="1" spcCol="1270" anchor="t" anchorCtr="0">
          <a:noAutofit/>
        </a:bodyPr>
        <a:lstStyle/>
        <a:p>
          <a:pPr marL="0" lvl="0" indent="0" algn="ctr" defTabSz="666750">
            <a:lnSpc>
              <a:spcPct val="90000"/>
            </a:lnSpc>
            <a:spcBef>
              <a:spcPct val="0"/>
            </a:spcBef>
            <a:spcAft>
              <a:spcPct val="35000"/>
            </a:spcAft>
            <a:buNone/>
          </a:pPr>
          <a:r>
            <a:rPr lang="sv-SE" sz="1500" kern="1200" dirty="0"/>
            <a:t>Sköterska utför provtagning hos patient</a:t>
          </a:r>
        </a:p>
      </dsp:txBody>
      <dsp:txXfrm>
        <a:off x="3791125" y="876279"/>
        <a:ext cx="1259723" cy="2307449"/>
      </dsp:txXfrm>
    </dsp:sp>
    <dsp:sp modelId="{8D97A2EF-6D63-431F-9671-9F8E93BB5FB4}">
      <dsp:nvSpPr>
        <dsp:cNvPr id="0" name=""/>
        <dsp:cNvSpPr/>
      </dsp:nvSpPr>
      <dsp:spPr>
        <a:xfrm>
          <a:off x="5223851" y="1864079"/>
          <a:ext cx="283678" cy="331850"/>
        </a:xfrm>
        <a:prstGeom prst="rightArrow">
          <a:avLst>
            <a:gd name="adj1" fmla="val 60000"/>
            <a:gd name="adj2" fmla="val 50000"/>
          </a:avLst>
        </a:prstGeom>
        <a:solidFill>
          <a:schemeClr val="accent1">
            <a:tint val="60000"/>
            <a:hueOff val="0"/>
            <a:satOff val="0"/>
            <a:lumOff val="0"/>
            <a:alphaOff val="0"/>
          </a:schemeClr>
        </a:solidFill>
        <a:ln>
          <a:solidFill>
            <a:schemeClr val="accent1"/>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sv-SE" sz="1400" kern="1200"/>
        </a:p>
      </dsp:txBody>
      <dsp:txXfrm>
        <a:off x="5223851" y="1930449"/>
        <a:ext cx="198575" cy="199110"/>
      </dsp:txXfrm>
    </dsp:sp>
    <dsp:sp modelId="{53FF40A9-E521-4BFF-97F7-8CA7A5A10038}">
      <dsp:nvSpPr>
        <dsp:cNvPr id="0" name=""/>
        <dsp:cNvSpPr/>
      </dsp:nvSpPr>
      <dsp:spPr>
        <a:xfrm>
          <a:off x="5625283" y="837087"/>
          <a:ext cx="1338107" cy="238583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108000" rIns="57150" bIns="57150" numCol="1" spcCol="1270" anchor="t" anchorCtr="0">
          <a:noAutofit/>
        </a:bodyPr>
        <a:lstStyle/>
        <a:p>
          <a:pPr marL="0" lvl="0" indent="0" algn="ctr" defTabSz="666750">
            <a:lnSpc>
              <a:spcPct val="90000"/>
            </a:lnSpc>
            <a:spcBef>
              <a:spcPct val="0"/>
            </a:spcBef>
            <a:spcAft>
              <a:spcPct val="35000"/>
            </a:spcAft>
            <a:buNone/>
          </a:pPr>
          <a:r>
            <a:rPr lang="sv-SE" sz="1500" kern="1200" dirty="0"/>
            <a:t>Sköterska kvitterar </a:t>
          </a:r>
          <a:br>
            <a:rPr lang="sv-SE" sz="1500" kern="1200" dirty="0"/>
          </a:br>
          <a:r>
            <a:rPr lang="sv-SE" sz="1500" kern="1200" dirty="0"/>
            <a:t>och skickar beställningen </a:t>
          </a:r>
          <a:br>
            <a:rPr lang="sv-SE" sz="1500" kern="1200" dirty="0"/>
          </a:br>
          <a:r>
            <a:rPr lang="sv-SE" sz="1500" kern="1200" dirty="0"/>
            <a:t>i ROS</a:t>
          </a:r>
        </a:p>
      </dsp:txBody>
      <dsp:txXfrm>
        <a:off x="5664475" y="876279"/>
        <a:ext cx="1259723" cy="2307449"/>
      </dsp:txXfrm>
    </dsp:sp>
    <dsp:sp modelId="{98E172E4-727D-4FAD-A229-FC3000039B1F}">
      <dsp:nvSpPr>
        <dsp:cNvPr id="0" name=""/>
        <dsp:cNvSpPr/>
      </dsp:nvSpPr>
      <dsp:spPr>
        <a:xfrm>
          <a:off x="7097201" y="1864079"/>
          <a:ext cx="283678" cy="331850"/>
        </a:xfrm>
        <a:prstGeom prst="rightArrow">
          <a:avLst>
            <a:gd name="adj1" fmla="val 60000"/>
            <a:gd name="adj2" fmla="val 50000"/>
          </a:avLst>
        </a:prstGeom>
        <a:solidFill>
          <a:schemeClr val="accent1">
            <a:tint val="60000"/>
            <a:hueOff val="0"/>
            <a:satOff val="0"/>
            <a:lumOff val="0"/>
            <a:alphaOff val="0"/>
          </a:schemeClr>
        </a:solidFill>
        <a:ln>
          <a:solidFill>
            <a:schemeClr val="accent1"/>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sv-SE" sz="1400" kern="1200"/>
        </a:p>
      </dsp:txBody>
      <dsp:txXfrm>
        <a:off x="7097201" y="1930449"/>
        <a:ext cx="198575" cy="199110"/>
      </dsp:txXfrm>
    </dsp:sp>
    <dsp:sp modelId="{59DC6E8C-E475-4402-A95A-63673AFDD60A}">
      <dsp:nvSpPr>
        <dsp:cNvPr id="0" name=""/>
        <dsp:cNvSpPr/>
      </dsp:nvSpPr>
      <dsp:spPr>
        <a:xfrm>
          <a:off x="7498633" y="837087"/>
          <a:ext cx="1338107" cy="238583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108000" rIns="57150" bIns="57150" numCol="1" spcCol="1270" anchor="t" anchorCtr="0">
          <a:noAutofit/>
        </a:bodyPr>
        <a:lstStyle/>
        <a:p>
          <a:pPr marL="0" lvl="0" indent="0" algn="ctr" defTabSz="666750">
            <a:lnSpc>
              <a:spcPct val="90000"/>
            </a:lnSpc>
            <a:spcBef>
              <a:spcPct val="0"/>
            </a:spcBef>
            <a:spcAft>
              <a:spcPct val="35000"/>
            </a:spcAft>
            <a:buNone/>
          </a:pPr>
          <a:r>
            <a:rPr lang="sv-SE" sz="1500" kern="1200" dirty="0"/>
            <a:t>Proverna transporteras och lämnas in på laboratoriet</a:t>
          </a:r>
        </a:p>
      </dsp:txBody>
      <dsp:txXfrm>
        <a:off x="7537825" y="876279"/>
        <a:ext cx="1259723" cy="2307449"/>
      </dsp:txXfrm>
    </dsp:sp>
    <dsp:sp modelId="{C4FE0B19-238C-414D-AA02-BBD661A53415}">
      <dsp:nvSpPr>
        <dsp:cNvPr id="0" name=""/>
        <dsp:cNvSpPr/>
      </dsp:nvSpPr>
      <dsp:spPr>
        <a:xfrm>
          <a:off x="8970552" y="1864079"/>
          <a:ext cx="283678" cy="331850"/>
        </a:xfrm>
        <a:prstGeom prst="rightArrow">
          <a:avLst>
            <a:gd name="adj1" fmla="val 60000"/>
            <a:gd name="adj2" fmla="val 50000"/>
          </a:avLst>
        </a:prstGeom>
        <a:solidFill>
          <a:schemeClr val="accent1">
            <a:tint val="60000"/>
            <a:hueOff val="0"/>
            <a:satOff val="0"/>
            <a:lumOff val="0"/>
            <a:alphaOff val="0"/>
          </a:schemeClr>
        </a:solidFill>
        <a:ln>
          <a:solidFill>
            <a:schemeClr val="accent1"/>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sv-SE" sz="1400" kern="1200"/>
        </a:p>
      </dsp:txBody>
      <dsp:txXfrm>
        <a:off x="8970552" y="1930449"/>
        <a:ext cx="198575" cy="199110"/>
      </dsp:txXfrm>
    </dsp:sp>
    <dsp:sp modelId="{7ECF7BC6-1F74-45BB-8890-0692508C4F88}">
      <dsp:nvSpPr>
        <dsp:cNvPr id="0" name=""/>
        <dsp:cNvSpPr/>
      </dsp:nvSpPr>
      <dsp:spPr>
        <a:xfrm>
          <a:off x="9371984" y="837087"/>
          <a:ext cx="1338107" cy="238583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108000" rIns="57150" bIns="57150" numCol="1" spcCol="1270" anchor="t" anchorCtr="0">
          <a:noAutofit/>
        </a:bodyPr>
        <a:lstStyle/>
        <a:p>
          <a:pPr marL="0" lvl="0" indent="0" algn="ctr" defTabSz="666750">
            <a:lnSpc>
              <a:spcPct val="90000"/>
            </a:lnSpc>
            <a:spcBef>
              <a:spcPct val="0"/>
            </a:spcBef>
            <a:spcAft>
              <a:spcPct val="35000"/>
            </a:spcAft>
            <a:buNone/>
          </a:pPr>
          <a:r>
            <a:rPr lang="sv-SE" sz="1500" kern="1200" dirty="0"/>
            <a:t>Sköterska tar del av provsvar </a:t>
          </a:r>
          <a:br>
            <a:rPr lang="sv-SE" sz="1500" kern="1200" dirty="0"/>
          </a:br>
          <a:r>
            <a:rPr lang="sv-SE" sz="1500" kern="1200" dirty="0"/>
            <a:t>i ROS vid behov</a:t>
          </a:r>
        </a:p>
      </dsp:txBody>
      <dsp:txXfrm>
        <a:off x="9411176" y="876279"/>
        <a:ext cx="1259723" cy="230744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89BD99-FA7F-458B-B5BD-F378C1E6327D}">
      <dsp:nvSpPr>
        <dsp:cNvPr id="0" name=""/>
        <dsp:cNvSpPr/>
      </dsp:nvSpPr>
      <dsp:spPr>
        <a:xfrm>
          <a:off x="5232" y="837087"/>
          <a:ext cx="1338107" cy="2385833"/>
        </a:xfrm>
        <a:prstGeom prst="roundRect">
          <a:avLst>
            <a:gd name="adj" fmla="val 10000"/>
          </a:avLst>
        </a:prstGeom>
        <a:solidFill>
          <a:schemeClr val="accent1">
            <a:hueOff val="0"/>
            <a:satOff val="0"/>
            <a:lumOff val="0"/>
            <a:alphaOff val="0"/>
          </a:schemeClr>
        </a:solidFill>
        <a:ln w="1270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108000" rIns="57150" bIns="57150" numCol="1" spcCol="1270" anchor="t" anchorCtr="0">
          <a:noAutofit/>
        </a:bodyPr>
        <a:lstStyle/>
        <a:p>
          <a:pPr marL="0" lvl="0" indent="0" algn="ctr" defTabSz="666750">
            <a:lnSpc>
              <a:spcPct val="90000"/>
            </a:lnSpc>
            <a:spcBef>
              <a:spcPct val="0"/>
            </a:spcBef>
            <a:spcAft>
              <a:spcPct val="35000"/>
            </a:spcAft>
            <a:buNone/>
          </a:pPr>
          <a:r>
            <a:rPr lang="sv-SE" sz="1500" kern="1200" dirty="0"/>
            <a:t>Läkare ordinerar provtagning i ROS och meddelar sköterska</a:t>
          </a:r>
        </a:p>
        <a:p>
          <a:pPr marL="0" lvl="0" indent="0" algn="ctr" defTabSz="666750">
            <a:lnSpc>
              <a:spcPct val="90000"/>
            </a:lnSpc>
            <a:spcBef>
              <a:spcPct val="0"/>
            </a:spcBef>
            <a:spcAft>
              <a:spcPct val="35000"/>
            </a:spcAft>
            <a:buNone/>
          </a:pPr>
          <a:endParaRPr lang="sv-SE" sz="1500" kern="1200" dirty="0"/>
        </a:p>
        <a:p>
          <a:pPr marL="0" lvl="0" indent="0" algn="ctr" defTabSz="666750">
            <a:lnSpc>
              <a:spcPct val="90000"/>
            </a:lnSpc>
            <a:spcBef>
              <a:spcPct val="0"/>
            </a:spcBef>
            <a:spcAft>
              <a:spcPct val="35000"/>
            </a:spcAft>
            <a:buNone/>
          </a:pPr>
          <a:endParaRPr lang="sv-SE" sz="1500" kern="1200" dirty="0"/>
        </a:p>
        <a:p>
          <a:pPr marL="0" lvl="0" indent="0" algn="ctr" defTabSz="666750">
            <a:lnSpc>
              <a:spcPct val="90000"/>
            </a:lnSpc>
            <a:spcBef>
              <a:spcPct val="0"/>
            </a:spcBef>
            <a:spcAft>
              <a:spcPct val="35000"/>
            </a:spcAft>
            <a:buNone/>
          </a:pPr>
          <a:endParaRPr lang="sv-SE" sz="1500" kern="1200" dirty="0"/>
        </a:p>
      </dsp:txBody>
      <dsp:txXfrm>
        <a:off x="44424" y="876279"/>
        <a:ext cx="1259723" cy="2307449"/>
      </dsp:txXfrm>
    </dsp:sp>
    <dsp:sp modelId="{6A5258EC-ABE1-4891-A1B3-A4A9A192932F}">
      <dsp:nvSpPr>
        <dsp:cNvPr id="0" name=""/>
        <dsp:cNvSpPr/>
      </dsp:nvSpPr>
      <dsp:spPr>
        <a:xfrm rot="27660">
          <a:off x="1476569" y="1871671"/>
          <a:ext cx="282465" cy="331850"/>
        </a:xfrm>
        <a:prstGeom prst="rightArrow">
          <a:avLst>
            <a:gd name="adj1" fmla="val 60000"/>
            <a:gd name="adj2" fmla="val 50000"/>
          </a:avLst>
        </a:prstGeom>
        <a:solidFill>
          <a:schemeClr val="accent1">
            <a:tint val="60000"/>
            <a:hueOff val="0"/>
            <a:satOff val="0"/>
            <a:lumOff val="0"/>
            <a:alphaOff val="0"/>
          </a:schemeClr>
        </a:solidFill>
        <a:ln>
          <a:solidFill>
            <a:schemeClr val="accent1"/>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sv-SE" sz="1400" kern="1200"/>
        </a:p>
      </dsp:txBody>
      <dsp:txXfrm>
        <a:off x="1476570" y="1937700"/>
        <a:ext cx="197726" cy="199110"/>
      </dsp:txXfrm>
    </dsp:sp>
    <dsp:sp modelId="{04B93E91-DC20-4243-8378-0EFDDD61492D}">
      <dsp:nvSpPr>
        <dsp:cNvPr id="0" name=""/>
        <dsp:cNvSpPr/>
      </dsp:nvSpPr>
      <dsp:spPr>
        <a:xfrm>
          <a:off x="1876275" y="852142"/>
          <a:ext cx="1338107" cy="238583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108000" rIns="57150" bIns="57150" numCol="1" spcCol="1270" anchor="t" anchorCtr="0">
          <a:noAutofit/>
        </a:bodyPr>
        <a:lstStyle/>
        <a:p>
          <a:pPr marL="0" lvl="0" indent="0" algn="ctr" defTabSz="666750">
            <a:lnSpc>
              <a:spcPct val="90000"/>
            </a:lnSpc>
            <a:spcBef>
              <a:spcPct val="0"/>
            </a:spcBef>
            <a:spcAft>
              <a:spcPct val="35000"/>
            </a:spcAft>
            <a:buNone/>
          </a:pPr>
          <a:r>
            <a:rPr lang="sv-SE" sz="1500" kern="1200" dirty="0"/>
            <a:t>Sköterska skriver ut provtagningsunderlag från ROS </a:t>
          </a:r>
        </a:p>
        <a:p>
          <a:pPr marL="0" lvl="0" indent="0" algn="ctr" defTabSz="666750">
            <a:lnSpc>
              <a:spcPct val="90000"/>
            </a:lnSpc>
            <a:spcBef>
              <a:spcPct val="0"/>
            </a:spcBef>
            <a:spcAft>
              <a:spcPct val="35000"/>
            </a:spcAft>
            <a:buNone/>
          </a:pPr>
          <a:endParaRPr lang="sv-SE" sz="1500" kern="1200" dirty="0"/>
        </a:p>
        <a:p>
          <a:pPr marL="0" lvl="0" indent="0" algn="ctr" defTabSz="666750">
            <a:lnSpc>
              <a:spcPct val="90000"/>
            </a:lnSpc>
            <a:spcBef>
              <a:spcPct val="0"/>
            </a:spcBef>
            <a:spcAft>
              <a:spcPct val="35000"/>
            </a:spcAft>
            <a:buNone/>
          </a:pPr>
          <a:endParaRPr lang="sv-SE" sz="1500" kern="1200" dirty="0"/>
        </a:p>
      </dsp:txBody>
      <dsp:txXfrm>
        <a:off x="1915467" y="891334"/>
        <a:ext cx="1259723" cy="2307449"/>
      </dsp:txXfrm>
    </dsp:sp>
    <dsp:sp modelId="{1A42EA33-9393-4113-B0C4-107E73F1E4AD}">
      <dsp:nvSpPr>
        <dsp:cNvPr id="0" name=""/>
        <dsp:cNvSpPr/>
      </dsp:nvSpPr>
      <dsp:spPr>
        <a:xfrm rot="21572408">
          <a:off x="3348766" y="1871542"/>
          <a:ext cx="284910" cy="331850"/>
        </a:xfrm>
        <a:prstGeom prst="rightArrow">
          <a:avLst>
            <a:gd name="adj1" fmla="val 60000"/>
            <a:gd name="adj2" fmla="val 50000"/>
          </a:avLst>
        </a:prstGeom>
        <a:solidFill>
          <a:schemeClr val="accent1">
            <a:tint val="60000"/>
            <a:hueOff val="0"/>
            <a:satOff val="0"/>
            <a:lumOff val="0"/>
            <a:alphaOff val="0"/>
          </a:schemeClr>
        </a:solidFill>
        <a:ln>
          <a:solidFill>
            <a:schemeClr val="accent1"/>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sv-SE" sz="1400" kern="1200"/>
        </a:p>
      </dsp:txBody>
      <dsp:txXfrm>
        <a:off x="3348767" y="1938255"/>
        <a:ext cx="199437" cy="199110"/>
      </dsp:txXfrm>
    </dsp:sp>
    <dsp:sp modelId="{623AB543-B47A-49F2-9AC0-4EBEF7C36C13}">
      <dsp:nvSpPr>
        <dsp:cNvPr id="0" name=""/>
        <dsp:cNvSpPr/>
      </dsp:nvSpPr>
      <dsp:spPr>
        <a:xfrm>
          <a:off x="3751933" y="837087"/>
          <a:ext cx="1338107" cy="238583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108000" rIns="57150" bIns="57150" numCol="1" spcCol="1270" anchor="t" anchorCtr="0">
          <a:noAutofit/>
        </a:bodyPr>
        <a:lstStyle/>
        <a:p>
          <a:pPr marL="0" lvl="0" indent="0" algn="ctr" defTabSz="666750">
            <a:lnSpc>
              <a:spcPct val="90000"/>
            </a:lnSpc>
            <a:spcBef>
              <a:spcPct val="0"/>
            </a:spcBef>
            <a:spcAft>
              <a:spcPct val="35000"/>
            </a:spcAft>
            <a:buNone/>
          </a:pPr>
          <a:r>
            <a:rPr lang="sv-SE" sz="1500" kern="1200" dirty="0"/>
            <a:t>Sköterska utför provtagning hos patient</a:t>
          </a:r>
        </a:p>
      </dsp:txBody>
      <dsp:txXfrm>
        <a:off x="3791125" y="876279"/>
        <a:ext cx="1259723" cy="2307449"/>
      </dsp:txXfrm>
    </dsp:sp>
    <dsp:sp modelId="{8D97A2EF-6D63-431F-9671-9F8E93BB5FB4}">
      <dsp:nvSpPr>
        <dsp:cNvPr id="0" name=""/>
        <dsp:cNvSpPr/>
      </dsp:nvSpPr>
      <dsp:spPr>
        <a:xfrm>
          <a:off x="5223851" y="1864079"/>
          <a:ext cx="283678" cy="331850"/>
        </a:xfrm>
        <a:prstGeom prst="rightArrow">
          <a:avLst>
            <a:gd name="adj1" fmla="val 60000"/>
            <a:gd name="adj2" fmla="val 50000"/>
          </a:avLst>
        </a:prstGeom>
        <a:solidFill>
          <a:schemeClr val="accent1">
            <a:tint val="60000"/>
            <a:hueOff val="0"/>
            <a:satOff val="0"/>
            <a:lumOff val="0"/>
            <a:alphaOff val="0"/>
          </a:schemeClr>
        </a:solidFill>
        <a:ln>
          <a:solidFill>
            <a:schemeClr val="accent1"/>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sv-SE" sz="1400" kern="1200"/>
        </a:p>
      </dsp:txBody>
      <dsp:txXfrm>
        <a:off x="5223851" y="1930449"/>
        <a:ext cx="198575" cy="199110"/>
      </dsp:txXfrm>
    </dsp:sp>
    <dsp:sp modelId="{53FF40A9-E521-4BFF-97F7-8CA7A5A10038}">
      <dsp:nvSpPr>
        <dsp:cNvPr id="0" name=""/>
        <dsp:cNvSpPr/>
      </dsp:nvSpPr>
      <dsp:spPr>
        <a:xfrm>
          <a:off x="5625283" y="837087"/>
          <a:ext cx="1338107" cy="238583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108000" rIns="57150" bIns="57150" numCol="1" spcCol="1270" anchor="t" anchorCtr="0">
          <a:noAutofit/>
        </a:bodyPr>
        <a:lstStyle/>
        <a:p>
          <a:pPr marL="0" lvl="0" indent="0" algn="ctr" defTabSz="666750">
            <a:lnSpc>
              <a:spcPct val="90000"/>
            </a:lnSpc>
            <a:spcBef>
              <a:spcPct val="0"/>
            </a:spcBef>
            <a:spcAft>
              <a:spcPct val="35000"/>
            </a:spcAft>
            <a:buNone/>
          </a:pPr>
          <a:r>
            <a:rPr lang="sv-SE" sz="1500" kern="1200" dirty="0"/>
            <a:t>Sköterska kvitterar </a:t>
          </a:r>
          <a:br>
            <a:rPr lang="sv-SE" sz="1500" kern="1200" dirty="0"/>
          </a:br>
          <a:r>
            <a:rPr lang="sv-SE" sz="1500" kern="1200" dirty="0"/>
            <a:t>och skickar beställningen </a:t>
          </a:r>
          <a:br>
            <a:rPr lang="sv-SE" sz="1500" kern="1200" dirty="0"/>
          </a:br>
          <a:r>
            <a:rPr lang="sv-SE" sz="1500" kern="1200" dirty="0"/>
            <a:t>i ROS</a:t>
          </a:r>
        </a:p>
      </dsp:txBody>
      <dsp:txXfrm>
        <a:off x="5664475" y="876279"/>
        <a:ext cx="1259723" cy="2307449"/>
      </dsp:txXfrm>
    </dsp:sp>
    <dsp:sp modelId="{98E172E4-727D-4FAD-A229-FC3000039B1F}">
      <dsp:nvSpPr>
        <dsp:cNvPr id="0" name=""/>
        <dsp:cNvSpPr/>
      </dsp:nvSpPr>
      <dsp:spPr>
        <a:xfrm>
          <a:off x="7097201" y="1864079"/>
          <a:ext cx="283678" cy="331850"/>
        </a:xfrm>
        <a:prstGeom prst="rightArrow">
          <a:avLst>
            <a:gd name="adj1" fmla="val 60000"/>
            <a:gd name="adj2" fmla="val 50000"/>
          </a:avLst>
        </a:prstGeom>
        <a:solidFill>
          <a:schemeClr val="accent1">
            <a:tint val="60000"/>
            <a:hueOff val="0"/>
            <a:satOff val="0"/>
            <a:lumOff val="0"/>
            <a:alphaOff val="0"/>
          </a:schemeClr>
        </a:solidFill>
        <a:ln>
          <a:solidFill>
            <a:schemeClr val="accent1"/>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sv-SE" sz="1400" kern="1200"/>
        </a:p>
      </dsp:txBody>
      <dsp:txXfrm>
        <a:off x="7097201" y="1930449"/>
        <a:ext cx="198575" cy="199110"/>
      </dsp:txXfrm>
    </dsp:sp>
    <dsp:sp modelId="{59DC6E8C-E475-4402-A95A-63673AFDD60A}">
      <dsp:nvSpPr>
        <dsp:cNvPr id="0" name=""/>
        <dsp:cNvSpPr/>
      </dsp:nvSpPr>
      <dsp:spPr>
        <a:xfrm>
          <a:off x="7498633" y="837087"/>
          <a:ext cx="1338107" cy="238583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108000" rIns="57150" bIns="57150" numCol="1" spcCol="1270" anchor="t" anchorCtr="0">
          <a:noAutofit/>
        </a:bodyPr>
        <a:lstStyle/>
        <a:p>
          <a:pPr marL="0" lvl="0" indent="0" algn="ctr" defTabSz="666750">
            <a:lnSpc>
              <a:spcPct val="90000"/>
            </a:lnSpc>
            <a:spcBef>
              <a:spcPct val="0"/>
            </a:spcBef>
            <a:spcAft>
              <a:spcPct val="35000"/>
            </a:spcAft>
            <a:buNone/>
          </a:pPr>
          <a:r>
            <a:rPr lang="sv-SE" sz="1500" kern="1200" dirty="0"/>
            <a:t>Proverna transporteras och lämnas in på laboratoriet</a:t>
          </a:r>
        </a:p>
      </dsp:txBody>
      <dsp:txXfrm>
        <a:off x="7537825" y="876279"/>
        <a:ext cx="1259723" cy="2307449"/>
      </dsp:txXfrm>
    </dsp:sp>
    <dsp:sp modelId="{C4FE0B19-238C-414D-AA02-BBD661A53415}">
      <dsp:nvSpPr>
        <dsp:cNvPr id="0" name=""/>
        <dsp:cNvSpPr/>
      </dsp:nvSpPr>
      <dsp:spPr>
        <a:xfrm>
          <a:off x="8970552" y="1864079"/>
          <a:ext cx="283678" cy="331850"/>
        </a:xfrm>
        <a:prstGeom prst="rightArrow">
          <a:avLst>
            <a:gd name="adj1" fmla="val 60000"/>
            <a:gd name="adj2" fmla="val 50000"/>
          </a:avLst>
        </a:prstGeom>
        <a:solidFill>
          <a:schemeClr val="accent1">
            <a:tint val="60000"/>
            <a:hueOff val="0"/>
            <a:satOff val="0"/>
            <a:lumOff val="0"/>
            <a:alphaOff val="0"/>
          </a:schemeClr>
        </a:solidFill>
        <a:ln>
          <a:solidFill>
            <a:schemeClr val="accent1"/>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sv-SE" sz="1400" kern="1200"/>
        </a:p>
      </dsp:txBody>
      <dsp:txXfrm>
        <a:off x="8970552" y="1930449"/>
        <a:ext cx="198575" cy="199110"/>
      </dsp:txXfrm>
    </dsp:sp>
    <dsp:sp modelId="{7ECF7BC6-1F74-45BB-8890-0692508C4F88}">
      <dsp:nvSpPr>
        <dsp:cNvPr id="0" name=""/>
        <dsp:cNvSpPr/>
      </dsp:nvSpPr>
      <dsp:spPr>
        <a:xfrm>
          <a:off x="9371984" y="837087"/>
          <a:ext cx="1338107" cy="238583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108000" rIns="57150" bIns="57150" numCol="1" spcCol="1270" anchor="t" anchorCtr="0">
          <a:noAutofit/>
        </a:bodyPr>
        <a:lstStyle/>
        <a:p>
          <a:pPr marL="0" lvl="0" indent="0" algn="ctr" defTabSz="666750">
            <a:lnSpc>
              <a:spcPct val="90000"/>
            </a:lnSpc>
            <a:spcBef>
              <a:spcPct val="0"/>
            </a:spcBef>
            <a:spcAft>
              <a:spcPct val="35000"/>
            </a:spcAft>
            <a:buNone/>
          </a:pPr>
          <a:r>
            <a:rPr lang="sv-SE" sz="1500" kern="1200" dirty="0"/>
            <a:t>Sköterska tar del av provsvar </a:t>
          </a:r>
          <a:br>
            <a:rPr lang="sv-SE" sz="1500" kern="1200" dirty="0"/>
          </a:br>
          <a:r>
            <a:rPr lang="sv-SE" sz="1500" kern="1200" dirty="0"/>
            <a:t>i ROS vid behov</a:t>
          </a:r>
        </a:p>
      </dsp:txBody>
      <dsp:txXfrm>
        <a:off x="9411176" y="876279"/>
        <a:ext cx="1259723" cy="2307449"/>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vl1pPr>
          </a:lstStyle>
          <a:p>
            <a:fld id="{852C847F-84E3-42AF-A07E-A8329D91AC85}" type="datetimeFigureOut">
              <a:rPr lang="sv-SE" smtClean="0"/>
              <a:t>2023-12-08</a:t>
            </a:fld>
            <a:endParaRPr lang="sv-SE"/>
          </a:p>
        </p:txBody>
      </p:sp>
      <p:sp>
        <p:nvSpPr>
          <p:cNvPr id="4" name="Platshållare för bildobjekt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vl1pPr>
          </a:lstStyle>
          <a:p>
            <a:fld id="{A2A786AA-019F-4545-89D2-9D10920C72F7}" type="slidenum">
              <a:rPr lang="sv-SE" smtClean="0"/>
              <a:t>‹#›</a:t>
            </a:fld>
            <a:endParaRPr lang="sv-SE"/>
          </a:p>
        </p:txBody>
      </p:sp>
    </p:spTree>
    <p:extLst>
      <p:ext uri="{BB962C8B-B14F-4D97-AF65-F5344CB8AC3E}">
        <p14:creationId xmlns:p14="http://schemas.microsoft.com/office/powerpoint/2010/main" val="41063084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A2A786AA-019F-4545-89D2-9D10920C72F7}" type="slidenum">
              <a:rPr lang="sv-SE" smtClean="0"/>
              <a:t>1</a:t>
            </a:fld>
            <a:endParaRPr lang="sv-SE"/>
          </a:p>
        </p:txBody>
      </p:sp>
    </p:spTree>
    <p:extLst>
      <p:ext uri="{BB962C8B-B14F-4D97-AF65-F5344CB8AC3E}">
        <p14:creationId xmlns:p14="http://schemas.microsoft.com/office/powerpoint/2010/main" val="8220435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nSpc>
                <a:spcPct val="107000"/>
              </a:lnSpc>
              <a:spcAft>
                <a:spcPts val="800"/>
              </a:spcAft>
            </a:pPr>
            <a:r>
              <a:rPr lang="sv-SE" sz="1200" dirty="0">
                <a:effectLst/>
                <a:latin typeface="+mn-lt"/>
                <a:ea typeface="Georgia" panose="02040502050405020303" pitchFamily="18" charset="0"/>
                <a:cs typeface="Times New Roman" panose="02020603050405020304" pitchFamily="18" charset="0"/>
              </a:rPr>
              <a:t>Om knappen Provtagningsunderlag skulle vara inaktiverad/gråmarkerad kontrollera att rätt verksamhetsuppdrag är valt, det ska vara Provtagning ROS. </a:t>
            </a:r>
            <a:br>
              <a:rPr lang="sv-SE" sz="1200" dirty="0">
                <a:effectLst/>
                <a:latin typeface="+mn-lt"/>
                <a:ea typeface="Georgia" panose="02040502050405020303" pitchFamily="18" charset="0"/>
                <a:cs typeface="Times New Roman" panose="02020603050405020304" pitchFamily="18" charset="0"/>
              </a:rPr>
            </a:br>
            <a:br>
              <a:rPr lang="sv-SE" sz="1200" dirty="0">
                <a:effectLst/>
                <a:latin typeface="+mn-lt"/>
                <a:ea typeface="Georgia" panose="02040502050405020303" pitchFamily="18" charset="0"/>
                <a:cs typeface="Times New Roman" panose="02020603050405020304" pitchFamily="18" charset="0"/>
              </a:rPr>
            </a:br>
            <a:r>
              <a:rPr lang="sv-SE" sz="1200" dirty="0">
                <a:effectLst/>
                <a:latin typeface="+mn-lt"/>
                <a:ea typeface="Georgia" panose="02040502050405020303" pitchFamily="18" charset="0"/>
                <a:cs typeface="Times New Roman" panose="02020603050405020304" pitchFamily="18" charset="0"/>
              </a:rPr>
              <a:t>Annars kan detta bero på att provet är beställt som ”best” (endast beställande enhet får hantera provet). För att provtagningsunderlaget ska kunna skrivas ut måste beställningen vara lagd som ”extern” (=externa enheter får hantera provet) </a:t>
            </a:r>
          </a:p>
          <a:p>
            <a:pPr>
              <a:lnSpc>
                <a:spcPct val="107000"/>
              </a:lnSpc>
              <a:spcAft>
                <a:spcPts val="800"/>
              </a:spcAft>
            </a:pPr>
            <a:r>
              <a:rPr lang="sv-SE" sz="1200" dirty="0">
                <a:effectLst/>
                <a:latin typeface="+mn-lt"/>
                <a:ea typeface="Georgia" panose="02040502050405020303" pitchFamily="18" charset="0"/>
                <a:cs typeface="Times New Roman" panose="02020603050405020304" pitchFamily="18" charset="0"/>
              </a:rPr>
              <a:t>Finns inte ”krysset” måste beställaren, ex. vårdcentralen, kontaktas och ändra detta för att provtagningsunderlag/etiketter ska kunna skrivas ut.</a:t>
            </a:r>
          </a:p>
          <a:p>
            <a:endParaRPr lang="sv-SE" dirty="0"/>
          </a:p>
        </p:txBody>
      </p:sp>
      <p:sp>
        <p:nvSpPr>
          <p:cNvPr id="4" name="Platshållare för bildnummer 3"/>
          <p:cNvSpPr>
            <a:spLocks noGrp="1"/>
          </p:cNvSpPr>
          <p:nvPr>
            <p:ph type="sldNum" sz="quarter" idx="5"/>
          </p:nvPr>
        </p:nvSpPr>
        <p:spPr/>
        <p:txBody>
          <a:bodyPr/>
          <a:lstStyle/>
          <a:p>
            <a:fld id="{A2A786AA-019F-4545-89D2-9D10920C72F7}" type="slidenum">
              <a:rPr lang="sv-SE" smtClean="0"/>
              <a:t>10</a:t>
            </a:fld>
            <a:endParaRPr lang="sv-SE"/>
          </a:p>
        </p:txBody>
      </p:sp>
    </p:spTree>
    <p:extLst>
      <p:ext uri="{BB962C8B-B14F-4D97-AF65-F5344CB8AC3E}">
        <p14:creationId xmlns:p14="http://schemas.microsoft.com/office/powerpoint/2010/main" val="13872674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A2A786AA-019F-4545-89D2-9D10920C72F7}" type="slidenum">
              <a:rPr lang="sv-SE" smtClean="0"/>
              <a:t>11</a:t>
            </a:fld>
            <a:endParaRPr lang="sv-SE"/>
          </a:p>
        </p:txBody>
      </p:sp>
    </p:spTree>
    <p:extLst>
      <p:ext uri="{BB962C8B-B14F-4D97-AF65-F5344CB8AC3E}">
        <p14:creationId xmlns:p14="http://schemas.microsoft.com/office/powerpoint/2010/main" val="8482516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A2A786AA-019F-4545-89D2-9D10920C72F7}" type="slidenum">
              <a:rPr lang="sv-SE" smtClean="0"/>
              <a:t>12</a:t>
            </a:fld>
            <a:endParaRPr lang="sv-SE"/>
          </a:p>
        </p:txBody>
      </p:sp>
    </p:spTree>
    <p:extLst>
      <p:ext uri="{BB962C8B-B14F-4D97-AF65-F5344CB8AC3E}">
        <p14:creationId xmlns:p14="http://schemas.microsoft.com/office/powerpoint/2010/main" val="650254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nSpc>
                <a:spcPct val="107000"/>
              </a:lnSpc>
              <a:spcAft>
                <a:spcPts val="1000"/>
              </a:spcAft>
            </a:pPr>
            <a:r>
              <a:rPr lang="sv-SE" sz="1200" dirty="0">
                <a:effectLst/>
                <a:latin typeface="+mn-lt"/>
                <a:ea typeface="Georgia" panose="02040502050405020303" pitchFamily="18" charset="0"/>
                <a:cs typeface="Times New Roman" panose="02020603050405020304" pitchFamily="18" charset="0"/>
              </a:rPr>
              <a:t>Om flera prover är beställda delas de upp i prov 1, prov 2 och så vidare. För att påbörja kvittering tryck ”F10” på tangentbordet och en dialogruta visas där providentitetsnummer ska anges. Numret kan anges på 2 sätt:</a:t>
            </a:r>
          </a:p>
          <a:p>
            <a:pPr marL="0" lvl="0" indent="0">
              <a:lnSpc>
                <a:spcPct val="115000"/>
              </a:lnSpc>
              <a:spcBef>
                <a:spcPts val="600"/>
              </a:spcBef>
              <a:spcAft>
                <a:spcPts val="800"/>
              </a:spcAft>
              <a:buFont typeface="+mj-lt"/>
              <a:buNone/>
            </a:pPr>
            <a:r>
              <a:rPr lang="sv-SE" sz="1200" dirty="0">
                <a:effectLst/>
                <a:latin typeface="+mn-lt"/>
                <a:ea typeface="Georgia" panose="02040502050405020303" pitchFamily="18" charset="0"/>
                <a:cs typeface="Times New Roman" panose="02020603050405020304" pitchFamily="18" charset="0"/>
              </a:rPr>
              <a:t>1. Använd handscanner för att scanna streckkoden på etiketten som man klistrat på provröret. </a:t>
            </a:r>
          </a:p>
          <a:p>
            <a:r>
              <a:rPr lang="sv-SE" sz="1200" dirty="0">
                <a:effectLst/>
                <a:latin typeface="+mn-lt"/>
                <a:ea typeface="Georgia" panose="02040502050405020303" pitchFamily="18" charset="0"/>
              </a:rPr>
              <a:t>2. Eller skriv manuellt in providentiteten i dialogrutan och klicka på Sök.</a:t>
            </a:r>
          </a:p>
          <a:p>
            <a:r>
              <a:rPr lang="sv-SE" sz="1200" dirty="0">
                <a:effectLst/>
                <a:latin typeface="+mn-lt"/>
                <a:ea typeface="Georgia" panose="02040502050405020303" pitchFamily="18" charset="0"/>
              </a:rPr>
              <a:t>Att göra på något av ovanstående sätt garanterar att patienter och prover inte blandas ihop. </a:t>
            </a:r>
            <a:br>
              <a:rPr lang="sv-SE" sz="1200" dirty="0">
                <a:effectLst/>
                <a:latin typeface="+mn-lt"/>
                <a:ea typeface="Georgia" panose="02040502050405020303" pitchFamily="18" charset="0"/>
              </a:rPr>
            </a:br>
            <a:br>
              <a:rPr lang="sv-SE" sz="1200" dirty="0">
                <a:effectLst/>
                <a:latin typeface="+mn-lt"/>
                <a:ea typeface="Georgia" panose="02040502050405020303" pitchFamily="18" charset="0"/>
              </a:rPr>
            </a:br>
            <a:r>
              <a:rPr lang="sv-SE" sz="1200" dirty="0">
                <a:effectLst/>
                <a:latin typeface="+mn-lt"/>
                <a:ea typeface="Georgia" panose="02040502050405020303" pitchFamily="18" charset="0"/>
              </a:rPr>
              <a:t>När sista provet är scannat eller manuellt inskrivet skickas automatiskt analysbeställningen till laboratorium på Region Östergötland och därmed är provtagningsrutinen avslutad i ROS.</a:t>
            </a:r>
            <a:br>
              <a:rPr lang="sv-SE" sz="1200" dirty="0">
                <a:effectLst/>
                <a:latin typeface="+mn-lt"/>
                <a:ea typeface="Georgia" panose="02040502050405020303" pitchFamily="18" charset="0"/>
              </a:rPr>
            </a:br>
            <a:endParaRPr lang="sv-SE" sz="1200" dirty="0">
              <a:effectLst/>
              <a:latin typeface="+mn-lt"/>
              <a:ea typeface="Georgia" panose="02040502050405020303"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effectLst/>
                <a:latin typeface="+mn-lt"/>
                <a:ea typeface="Georgia" panose="02040502050405020303" pitchFamily="18" charset="0"/>
                <a:cs typeface="Times New Roman" panose="02020603050405020304" pitchFamily="18" charset="0"/>
              </a:rPr>
              <a:t>Den person som kvitterar och skickar proverna kommer stå som provtagare i ROS. Det är alltså den person som tagit och hanterat proverna som ska kvittera och skicka proverna.</a:t>
            </a:r>
          </a:p>
          <a:p>
            <a:endParaRPr lang="sv-SE" dirty="0"/>
          </a:p>
        </p:txBody>
      </p:sp>
      <p:sp>
        <p:nvSpPr>
          <p:cNvPr id="4" name="Platshållare för bildnummer 3"/>
          <p:cNvSpPr>
            <a:spLocks noGrp="1"/>
          </p:cNvSpPr>
          <p:nvPr>
            <p:ph type="sldNum" sz="quarter" idx="5"/>
          </p:nvPr>
        </p:nvSpPr>
        <p:spPr/>
        <p:txBody>
          <a:bodyPr/>
          <a:lstStyle/>
          <a:p>
            <a:fld id="{A2A786AA-019F-4545-89D2-9D10920C72F7}" type="slidenum">
              <a:rPr lang="sv-SE" smtClean="0"/>
              <a:t>13</a:t>
            </a:fld>
            <a:endParaRPr lang="sv-SE"/>
          </a:p>
        </p:txBody>
      </p:sp>
    </p:spTree>
    <p:extLst>
      <p:ext uri="{BB962C8B-B14F-4D97-AF65-F5344CB8AC3E}">
        <p14:creationId xmlns:p14="http://schemas.microsoft.com/office/powerpoint/2010/main" val="4868051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nSpc>
                <a:spcPct val="115000"/>
              </a:lnSpc>
              <a:spcAft>
                <a:spcPts val="800"/>
              </a:spcAft>
            </a:pPr>
            <a:br>
              <a:rPr lang="sv-SE" sz="1200" dirty="0">
                <a:effectLst/>
                <a:latin typeface="+mn-lt"/>
                <a:ea typeface="Georgia" panose="02040502050405020303" pitchFamily="18" charset="0"/>
                <a:cs typeface="Times New Roman" panose="02020603050405020304" pitchFamily="18" charset="0"/>
              </a:rPr>
            </a:br>
            <a:br>
              <a:rPr lang="sv-SE" sz="1200" dirty="0">
                <a:effectLst/>
                <a:latin typeface="+mn-lt"/>
                <a:ea typeface="Georgia" panose="02040502050405020303" pitchFamily="18" charset="0"/>
                <a:cs typeface="Times New Roman" panose="02020603050405020304" pitchFamily="18" charset="0"/>
              </a:rPr>
            </a:br>
            <a:endParaRPr lang="sv-SE" sz="1200" dirty="0">
              <a:effectLst/>
              <a:latin typeface="+mn-lt"/>
              <a:ea typeface="Georgia" panose="02040502050405020303" pitchFamily="18" charset="0"/>
              <a:cs typeface="Times New Roman" panose="02020603050405020304" pitchFamily="18" charset="0"/>
            </a:endParaRPr>
          </a:p>
          <a:p>
            <a:pPr>
              <a:lnSpc>
                <a:spcPct val="107000"/>
              </a:lnSpc>
              <a:spcAft>
                <a:spcPts val="1000"/>
              </a:spcAft>
            </a:pPr>
            <a:endParaRPr lang="sv-SE" sz="1800" dirty="0">
              <a:effectLst/>
              <a:latin typeface="Arial" panose="020B0604020202020204" pitchFamily="34" charset="0"/>
            </a:endParaRPr>
          </a:p>
        </p:txBody>
      </p:sp>
      <p:sp>
        <p:nvSpPr>
          <p:cNvPr id="4" name="Platshållare för bildnummer 3"/>
          <p:cNvSpPr>
            <a:spLocks noGrp="1"/>
          </p:cNvSpPr>
          <p:nvPr>
            <p:ph type="sldNum" sz="quarter" idx="5"/>
          </p:nvPr>
        </p:nvSpPr>
        <p:spPr/>
        <p:txBody>
          <a:bodyPr/>
          <a:lstStyle/>
          <a:p>
            <a:fld id="{A2A786AA-019F-4545-89D2-9D10920C72F7}" type="slidenum">
              <a:rPr lang="sv-SE" smtClean="0"/>
              <a:t>14</a:t>
            </a:fld>
            <a:endParaRPr lang="sv-SE"/>
          </a:p>
        </p:txBody>
      </p:sp>
    </p:spTree>
    <p:extLst>
      <p:ext uri="{BB962C8B-B14F-4D97-AF65-F5344CB8AC3E}">
        <p14:creationId xmlns:p14="http://schemas.microsoft.com/office/powerpoint/2010/main" val="1937990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Observera att </a:t>
            </a:r>
            <a:r>
              <a:rPr lang="sv-SE" dirty="0" err="1"/>
              <a:t>Unilab</a:t>
            </a:r>
            <a:r>
              <a:rPr lang="sv-SE" dirty="0"/>
              <a:t>-prover kan ej lämnas på US, det ska istället lämnas på Capio VC. </a:t>
            </a:r>
          </a:p>
        </p:txBody>
      </p:sp>
      <p:sp>
        <p:nvSpPr>
          <p:cNvPr id="4" name="Platshållare för bildnummer 3"/>
          <p:cNvSpPr>
            <a:spLocks noGrp="1"/>
          </p:cNvSpPr>
          <p:nvPr>
            <p:ph type="sldNum" sz="quarter" idx="5"/>
          </p:nvPr>
        </p:nvSpPr>
        <p:spPr/>
        <p:txBody>
          <a:bodyPr/>
          <a:lstStyle/>
          <a:p>
            <a:fld id="{A2A786AA-019F-4545-89D2-9D10920C72F7}" type="slidenum">
              <a:rPr lang="sv-SE" smtClean="0"/>
              <a:t>15</a:t>
            </a:fld>
            <a:endParaRPr lang="sv-SE"/>
          </a:p>
        </p:txBody>
      </p:sp>
    </p:spTree>
    <p:extLst>
      <p:ext uri="{BB962C8B-B14F-4D97-AF65-F5344CB8AC3E}">
        <p14:creationId xmlns:p14="http://schemas.microsoft.com/office/powerpoint/2010/main" val="40426968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nSpc>
                <a:spcPct val="115000"/>
              </a:lnSpc>
              <a:spcAft>
                <a:spcPts val="800"/>
              </a:spcAft>
            </a:pPr>
            <a:r>
              <a:rPr lang="sv-SE" sz="1200" dirty="0">
                <a:effectLst/>
                <a:latin typeface="+mn-lt"/>
                <a:ea typeface="Georgia" panose="02040502050405020303" pitchFamily="18" charset="0"/>
                <a:cs typeface="Times New Roman" panose="02020603050405020304" pitchFamily="18" charset="0"/>
              </a:rPr>
              <a:t>För att kunna ta del av provsvar måste det sedvanliga sjuksköterske-verksamhetsuppdraget användas. Dessutom måste patienten gett sitt samtycke till sammanhållen journalföring (alternativt om det rör sig om ett nödläge).</a:t>
            </a:r>
          </a:p>
          <a:p>
            <a:pPr>
              <a:lnSpc>
                <a:spcPct val="115000"/>
              </a:lnSpc>
              <a:spcAft>
                <a:spcPts val="800"/>
              </a:spcAft>
            </a:pPr>
            <a:endParaRPr lang="sv-SE" sz="1200" dirty="0">
              <a:effectLst/>
              <a:latin typeface="+mn-lt"/>
              <a:ea typeface="Georgia" panose="02040502050405020303" pitchFamily="18" charset="0"/>
              <a:cs typeface="Times New Roman" panose="02020603050405020304" pitchFamily="18" charset="0"/>
            </a:endParaRPr>
          </a:p>
          <a:p>
            <a:pPr>
              <a:lnSpc>
                <a:spcPct val="115000"/>
              </a:lnSpc>
              <a:spcAft>
                <a:spcPts val="800"/>
              </a:spcAft>
            </a:pPr>
            <a:r>
              <a:rPr lang="sv-SE" sz="1200" dirty="0">
                <a:effectLst/>
                <a:latin typeface="+mn-lt"/>
                <a:ea typeface="Georgia" panose="02040502050405020303" pitchFamily="18" charset="0"/>
                <a:cs typeface="Times New Roman" panose="02020603050405020304" pitchFamily="18" charset="0"/>
              </a:rPr>
              <a:t>Utökad läsrätt måste vara </a:t>
            </a:r>
            <a:r>
              <a:rPr lang="sv-SE" sz="1200" dirty="0" err="1">
                <a:effectLst/>
                <a:latin typeface="+mn-lt"/>
                <a:ea typeface="Georgia" panose="02040502050405020303" pitchFamily="18" charset="0"/>
                <a:cs typeface="Times New Roman" panose="02020603050405020304" pitchFamily="18" charset="0"/>
              </a:rPr>
              <a:t>förbockad</a:t>
            </a:r>
            <a:r>
              <a:rPr lang="sv-SE" sz="1200" dirty="0">
                <a:effectLst/>
                <a:latin typeface="+mn-lt"/>
                <a:ea typeface="Georgia" panose="02040502050405020303" pitchFamily="18" charset="0"/>
                <a:cs typeface="Times New Roman" panose="02020603050405020304" pitchFamily="18" charset="0"/>
              </a:rPr>
              <a:t>. Det måste alltid göras av er kommunanvändare då ni inte är verksamma på samma enhet som den som beställde proverna/undersökningarna.  </a:t>
            </a:r>
          </a:p>
          <a:p>
            <a:pPr>
              <a:lnSpc>
                <a:spcPct val="115000"/>
              </a:lnSpc>
              <a:spcAft>
                <a:spcPts val="800"/>
              </a:spcAft>
            </a:pPr>
            <a:endParaRPr lang="sv-SE" sz="1200" dirty="0">
              <a:effectLst/>
              <a:latin typeface="+mn-lt"/>
              <a:ea typeface="Georgia" panose="02040502050405020303" pitchFamily="18" charset="0"/>
              <a:cs typeface="Times New Roman" panose="02020603050405020304" pitchFamily="18" charset="0"/>
            </a:endParaRPr>
          </a:p>
          <a:p>
            <a:pPr>
              <a:lnSpc>
                <a:spcPct val="115000"/>
              </a:lnSpc>
              <a:spcAft>
                <a:spcPts val="800"/>
              </a:spcAft>
            </a:pPr>
            <a:r>
              <a:rPr lang="sv-SE" sz="1200" dirty="0">
                <a:effectLst/>
                <a:latin typeface="+mn-lt"/>
                <a:ea typeface="Georgia" panose="02040502050405020303" pitchFamily="18" charset="0"/>
                <a:cs typeface="Times New Roman" panose="02020603050405020304" pitchFamily="18" charset="0"/>
              </a:rPr>
              <a:t>Det finns flera olika svarsöversikter, den vanligaste är den kumulativa översikten som visar en sammanställning av de svar som finns för patienten under den aktuella tidsperioden. De senaste svaren visas först och genom att dra rullningslisten, längst ner, åt vänster kan man se tidigare svar under den valda tidsperioden. </a:t>
            </a:r>
          </a:p>
          <a:p>
            <a:pPr>
              <a:lnSpc>
                <a:spcPct val="115000"/>
              </a:lnSpc>
              <a:spcAft>
                <a:spcPts val="800"/>
              </a:spcAft>
            </a:pPr>
            <a:endParaRPr lang="sv-SE" sz="1100" dirty="0">
              <a:effectLst/>
              <a:latin typeface="Georgia" panose="02040502050405020303" pitchFamily="18" charset="0"/>
              <a:ea typeface="Georgia" panose="02040502050405020303" pitchFamily="18" charset="0"/>
              <a:cs typeface="Times New Roman" panose="02020603050405020304" pitchFamily="18" charset="0"/>
            </a:endParaRPr>
          </a:p>
        </p:txBody>
      </p:sp>
      <p:sp>
        <p:nvSpPr>
          <p:cNvPr id="4" name="Platshållare för bildnummer 3"/>
          <p:cNvSpPr>
            <a:spLocks noGrp="1"/>
          </p:cNvSpPr>
          <p:nvPr>
            <p:ph type="sldNum" sz="quarter" idx="5"/>
          </p:nvPr>
        </p:nvSpPr>
        <p:spPr/>
        <p:txBody>
          <a:bodyPr/>
          <a:lstStyle/>
          <a:p>
            <a:fld id="{A2A786AA-019F-4545-89D2-9D10920C72F7}" type="slidenum">
              <a:rPr lang="sv-SE" smtClean="0"/>
              <a:t>16</a:t>
            </a:fld>
            <a:endParaRPr lang="sv-SE"/>
          </a:p>
        </p:txBody>
      </p:sp>
    </p:spTree>
    <p:extLst>
      <p:ext uri="{BB962C8B-B14F-4D97-AF65-F5344CB8AC3E}">
        <p14:creationId xmlns:p14="http://schemas.microsoft.com/office/powerpoint/2010/main" val="27861286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nSpc>
                <a:spcPct val="115000"/>
              </a:lnSpc>
              <a:spcAft>
                <a:spcPts val="800"/>
              </a:spcAft>
            </a:pPr>
            <a:r>
              <a:rPr lang="sv-SE" sz="1200" dirty="0">
                <a:effectLst/>
                <a:latin typeface="+mn-lt"/>
                <a:ea typeface="Georgia" panose="02040502050405020303" pitchFamily="18" charset="0"/>
                <a:cs typeface="Times New Roman" panose="02020603050405020304" pitchFamily="18" charset="0"/>
              </a:rPr>
              <a:t>I kumulativa översikten går det att se:</a:t>
            </a:r>
          </a:p>
          <a:p>
            <a:pPr marL="0" indent="0">
              <a:lnSpc>
                <a:spcPct val="115000"/>
              </a:lnSpc>
              <a:spcAft>
                <a:spcPts val="800"/>
              </a:spcAft>
              <a:buFont typeface="Arial" panose="020B0604020202020204" pitchFamily="34" charset="0"/>
              <a:buNone/>
            </a:pPr>
            <a:r>
              <a:rPr lang="sv-SE" sz="1200" dirty="0">
                <a:effectLst/>
                <a:latin typeface="+mn-lt"/>
                <a:ea typeface="Georgia" panose="02040502050405020303" pitchFamily="18" charset="0"/>
                <a:cs typeface="Times New Roman" panose="02020603050405020304" pitchFamily="18" charset="0"/>
              </a:rPr>
              <a:t>- Olika provtyper genom att markera ikonerna</a:t>
            </a:r>
          </a:p>
          <a:p>
            <a:pPr marL="742950" lvl="1" indent="-285750">
              <a:lnSpc>
                <a:spcPct val="115000"/>
              </a:lnSpc>
              <a:spcAft>
                <a:spcPts val="800"/>
              </a:spcAft>
              <a:buFont typeface="Arial" panose="020B0604020202020204" pitchFamily="34" charset="0"/>
              <a:buChar char="•"/>
            </a:pPr>
            <a:r>
              <a:rPr lang="sv-SE" sz="1200" dirty="0">
                <a:effectLst/>
                <a:latin typeface="+mn-lt"/>
                <a:ea typeface="Georgia" panose="02040502050405020303" pitchFamily="18" charset="0"/>
                <a:cs typeface="Times New Roman" panose="02020603050405020304" pitchFamily="18" charset="0"/>
              </a:rPr>
              <a:t>Ikon provrör: </a:t>
            </a:r>
            <a:r>
              <a:rPr lang="sv-SE" sz="1200" dirty="0" err="1">
                <a:effectLst/>
                <a:latin typeface="+mn-lt"/>
                <a:ea typeface="Georgia" panose="02040502050405020303" pitchFamily="18" charset="0"/>
                <a:cs typeface="Times New Roman" panose="02020603050405020304" pitchFamily="18" charset="0"/>
              </a:rPr>
              <a:t>Provbunden</a:t>
            </a:r>
            <a:r>
              <a:rPr lang="sv-SE" sz="1200" dirty="0">
                <a:effectLst/>
                <a:latin typeface="+mn-lt"/>
                <a:ea typeface="Georgia" panose="02040502050405020303" pitchFamily="18" charset="0"/>
                <a:cs typeface="Times New Roman" panose="02020603050405020304" pitchFamily="18" charset="0"/>
              </a:rPr>
              <a:t> diagnostik - omfattar laboratoriemedicin med klinisk kemi, mikrobiologi, patologi/cytologi samt transfusionsmedicin. </a:t>
            </a:r>
          </a:p>
          <a:p>
            <a:pPr marL="742950" lvl="1" indent="-285750">
              <a:lnSpc>
                <a:spcPct val="115000"/>
              </a:lnSpc>
              <a:spcAft>
                <a:spcPts val="800"/>
              </a:spcAft>
              <a:buFont typeface="Arial" panose="020B0604020202020204" pitchFamily="34" charset="0"/>
              <a:buChar char="•"/>
            </a:pPr>
            <a:r>
              <a:rPr lang="sv-SE" sz="1200" dirty="0">
                <a:effectLst/>
                <a:latin typeface="+mn-lt"/>
                <a:ea typeface="Georgia" panose="02040502050405020303" pitchFamily="18" charset="0"/>
                <a:cs typeface="Times New Roman" panose="02020603050405020304" pitchFamily="18" charset="0"/>
              </a:rPr>
              <a:t>Ikon torso: Patientbunden diagnostik - omfattar röntgen, klinisk fysiologi, nuklearmedicin och neurofysiologi.</a:t>
            </a:r>
          </a:p>
        </p:txBody>
      </p:sp>
      <p:sp>
        <p:nvSpPr>
          <p:cNvPr id="4" name="Platshållare för bildnummer 3"/>
          <p:cNvSpPr>
            <a:spLocks noGrp="1"/>
          </p:cNvSpPr>
          <p:nvPr>
            <p:ph type="sldNum" sz="quarter" idx="5"/>
          </p:nvPr>
        </p:nvSpPr>
        <p:spPr/>
        <p:txBody>
          <a:bodyPr/>
          <a:lstStyle/>
          <a:p>
            <a:fld id="{A2A786AA-019F-4545-89D2-9D10920C72F7}" type="slidenum">
              <a:rPr lang="sv-SE" smtClean="0"/>
              <a:t>17</a:t>
            </a:fld>
            <a:endParaRPr lang="sv-SE"/>
          </a:p>
        </p:txBody>
      </p:sp>
    </p:spTree>
    <p:extLst>
      <p:ext uri="{BB962C8B-B14F-4D97-AF65-F5344CB8AC3E}">
        <p14:creationId xmlns:p14="http://schemas.microsoft.com/office/powerpoint/2010/main" val="10179479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err="1">
                <a:latin typeface="+mn-lt"/>
              </a:rPr>
              <a:t>Tooltip</a:t>
            </a:r>
            <a:r>
              <a:rPr lang="sv-SE" sz="1200" dirty="0">
                <a:latin typeface="+mn-lt"/>
              </a:rPr>
              <a:t> – I </a:t>
            </a:r>
            <a:r>
              <a:rPr lang="sv-SE" sz="1200" dirty="0">
                <a:effectLst/>
                <a:latin typeface="+mn-lt"/>
                <a:ea typeface="Georgia" panose="02040502050405020303" pitchFamily="18" charset="0"/>
                <a:cs typeface="Times New Roman" panose="02020603050405020304" pitchFamily="18" charset="0"/>
              </a:rPr>
              <a:t>ROS finns </a:t>
            </a:r>
            <a:r>
              <a:rPr lang="sv-SE" sz="1200" dirty="0" err="1">
                <a:effectLst/>
                <a:latin typeface="+mn-lt"/>
                <a:ea typeface="Georgia" panose="02040502050405020303" pitchFamily="18" charset="0"/>
                <a:cs typeface="Times New Roman" panose="02020603050405020304" pitchFamily="18" charset="0"/>
              </a:rPr>
              <a:t>tooltip</a:t>
            </a:r>
            <a:r>
              <a:rPr lang="sv-SE" sz="1200" dirty="0">
                <a:effectLst/>
                <a:latin typeface="+mn-lt"/>
                <a:ea typeface="Georgia" panose="02040502050405020303" pitchFamily="18" charset="0"/>
                <a:cs typeface="Times New Roman" panose="02020603050405020304" pitchFamily="18" charset="0"/>
              </a:rPr>
              <a:t>. Håll muspekaren över symbolen eller en icke aktiverad ”knapp” för att se vad den betyder eller vad som saknas för att den ska aktiveras.</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dirty="0">
              <a:effectLst/>
              <a:latin typeface="+mn-lt"/>
              <a:ea typeface="Georgia" panose="02040502050405020303"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effectLst/>
                <a:latin typeface="+mn-lt"/>
                <a:ea typeface="Georgia" panose="02040502050405020303" pitchFamily="18" charset="0"/>
                <a:cs typeface="Times New Roman" panose="02020603050405020304" pitchFamily="18" charset="0"/>
              </a:rPr>
              <a:t>Hjälpfunktion - ROS har en inbyggd hjälpfunktion där beskrivningen och hjälp till systemet finns. Önskas mer information går det att läsa mer om de olika funktionerna i systemet här.</a:t>
            </a:r>
          </a:p>
          <a:p>
            <a:endParaRPr lang="sv-SE" dirty="0"/>
          </a:p>
        </p:txBody>
      </p:sp>
      <p:sp>
        <p:nvSpPr>
          <p:cNvPr id="4" name="Platshållare för bildnummer 3"/>
          <p:cNvSpPr>
            <a:spLocks noGrp="1"/>
          </p:cNvSpPr>
          <p:nvPr>
            <p:ph type="sldNum" sz="quarter" idx="5"/>
          </p:nvPr>
        </p:nvSpPr>
        <p:spPr/>
        <p:txBody>
          <a:bodyPr/>
          <a:lstStyle/>
          <a:p>
            <a:fld id="{A2A786AA-019F-4545-89D2-9D10920C72F7}" type="slidenum">
              <a:rPr lang="sv-SE" smtClean="0"/>
              <a:t>18</a:t>
            </a:fld>
            <a:endParaRPr lang="sv-SE"/>
          </a:p>
        </p:txBody>
      </p:sp>
    </p:spTree>
    <p:extLst>
      <p:ext uri="{BB962C8B-B14F-4D97-AF65-F5344CB8AC3E}">
        <p14:creationId xmlns:p14="http://schemas.microsoft.com/office/powerpoint/2010/main" val="21410005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A2A786AA-019F-4545-89D2-9D10920C72F7}" type="slidenum">
              <a:rPr lang="sv-SE" smtClean="0"/>
              <a:t>19</a:t>
            </a:fld>
            <a:endParaRPr lang="sv-SE"/>
          </a:p>
        </p:txBody>
      </p:sp>
    </p:spTree>
    <p:extLst>
      <p:ext uri="{BB962C8B-B14F-4D97-AF65-F5344CB8AC3E}">
        <p14:creationId xmlns:p14="http://schemas.microsoft.com/office/powerpoint/2010/main" val="7900912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A2A786AA-019F-4545-89D2-9D10920C72F7}" type="slidenum">
              <a:rPr lang="sv-SE" smtClean="0"/>
              <a:t>2</a:t>
            </a:fld>
            <a:endParaRPr lang="sv-SE"/>
          </a:p>
        </p:txBody>
      </p:sp>
    </p:spTree>
    <p:extLst>
      <p:ext uri="{BB962C8B-B14F-4D97-AF65-F5344CB8AC3E}">
        <p14:creationId xmlns:p14="http://schemas.microsoft.com/office/powerpoint/2010/main" val="31019853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A2A786AA-019F-4545-89D2-9D10920C72F7}" type="slidenum">
              <a:rPr lang="sv-SE" smtClean="0"/>
              <a:t>3</a:t>
            </a:fld>
            <a:endParaRPr lang="sv-SE"/>
          </a:p>
        </p:txBody>
      </p:sp>
    </p:spTree>
    <p:extLst>
      <p:ext uri="{BB962C8B-B14F-4D97-AF65-F5344CB8AC3E}">
        <p14:creationId xmlns:p14="http://schemas.microsoft.com/office/powerpoint/2010/main" val="30206938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Du behöver välja ett verksamhetsuppdrag för att logga in i ROS.</a:t>
            </a:r>
            <a:br>
              <a:rPr lang="sv-SE" dirty="0"/>
            </a:br>
            <a:r>
              <a:rPr lang="sv-SE" dirty="0"/>
              <a:t>Vilket verksamhetsuppdrag du väljer, avgör var du kan göra i ROS.</a:t>
            </a:r>
          </a:p>
          <a:p>
            <a:endParaRPr lang="sv-SE" dirty="0"/>
          </a:p>
          <a:p>
            <a:r>
              <a:rPr lang="sv-SE" dirty="0"/>
              <a:t>Man kan få ett verksamhetsuppdrag förvalt genom sätta en bock i Förval-rutan.</a:t>
            </a:r>
          </a:p>
        </p:txBody>
      </p:sp>
      <p:sp>
        <p:nvSpPr>
          <p:cNvPr id="4" name="Platshållare för bildnummer 3"/>
          <p:cNvSpPr>
            <a:spLocks noGrp="1"/>
          </p:cNvSpPr>
          <p:nvPr>
            <p:ph type="sldNum" sz="quarter" idx="5"/>
          </p:nvPr>
        </p:nvSpPr>
        <p:spPr/>
        <p:txBody>
          <a:bodyPr/>
          <a:lstStyle/>
          <a:p>
            <a:fld id="{A2A786AA-019F-4545-89D2-9D10920C72F7}" type="slidenum">
              <a:rPr lang="sv-SE" smtClean="0"/>
              <a:t>4</a:t>
            </a:fld>
            <a:endParaRPr lang="sv-SE"/>
          </a:p>
        </p:txBody>
      </p:sp>
    </p:spTree>
    <p:extLst>
      <p:ext uri="{BB962C8B-B14F-4D97-AF65-F5344CB8AC3E}">
        <p14:creationId xmlns:p14="http://schemas.microsoft.com/office/powerpoint/2010/main" val="9489722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Det är möjligt att växla mellan verksamhetsuppdrag, både i Journalportalen och inne i ROS.</a:t>
            </a:r>
          </a:p>
        </p:txBody>
      </p:sp>
      <p:sp>
        <p:nvSpPr>
          <p:cNvPr id="4" name="Platshållare för bildnummer 3"/>
          <p:cNvSpPr>
            <a:spLocks noGrp="1"/>
          </p:cNvSpPr>
          <p:nvPr>
            <p:ph type="sldNum" sz="quarter" idx="5"/>
          </p:nvPr>
        </p:nvSpPr>
        <p:spPr/>
        <p:txBody>
          <a:bodyPr/>
          <a:lstStyle/>
          <a:p>
            <a:fld id="{A2A786AA-019F-4545-89D2-9D10920C72F7}" type="slidenum">
              <a:rPr lang="sv-SE" smtClean="0"/>
              <a:t>5</a:t>
            </a:fld>
            <a:endParaRPr lang="sv-SE"/>
          </a:p>
        </p:txBody>
      </p:sp>
    </p:spTree>
    <p:extLst>
      <p:ext uri="{BB962C8B-B14F-4D97-AF65-F5344CB8AC3E}">
        <p14:creationId xmlns:p14="http://schemas.microsoft.com/office/powerpoint/2010/main" val="29527959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A2A786AA-019F-4545-89D2-9D10920C72F7}" type="slidenum">
              <a:rPr lang="sv-SE" smtClean="0"/>
              <a:t>6</a:t>
            </a:fld>
            <a:endParaRPr lang="sv-SE"/>
          </a:p>
        </p:txBody>
      </p:sp>
    </p:spTree>
    <p:extLst>
      <p:ext uri="{BB962C8B-B14F-4D97-AF65-F5344CB8AC3E}">
        <p14:creationId xmlns:p14="http://schemas.microsoft.com/office/powerpoint/2010/main" val="19320022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Vi ska nu titta på hur de olika stegen i processen hanteras i ROS. </a:t>
            </a:r>
          </a:p>
        </p:txBody>
      </p:sp>
      <p:sp>
        <p:nvSpPr>
          <p:cNvPr id="4" name="Platshållare för bildnummer 3"/>
          <p:cNvSpPr>
            <a:spLocks noGrp="1"/>
          </p:cNvSpPr>
          <p:nvPr>
            <p:ph type="sldNum" sz="quarter" idx="5"/>
          </p:nvPr>
        </p:nvSpPr>
        <p:spPr/>
        <p:txBody>
          <a:bodyPr/>
          <a:lstStyle/>
          <a:p>
            <a:fld id="{A2A786AA-019F-4545-89D2-9D10920C72F7}" type="slidenum">
              <a:rPr lang="sv-SE" smtClean="0"/>
              <a:t>7</a:t>
            </a:fld>
            <a:endParaRPr lang="sv-SE"/>
          </a:p>
        </p:txBody>
      </p:sp>
    </p:spTree>
    <p:extLst>
      <p:ext uri="{BB962C8B-B14F-4D97-AF65-F5344CB8AC3E}">
        <p14:creationId xmlns:p14="http://schemas.microsoft.com/office/powerpoint/2010/main" val="17058996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A2A786AA-019F-4545-89D2-9D10920C72F7}" type="slidenum">
              <a:rPr lang="sv-SE" smtClean="0"/>
              <a:t>8</a:t>
            </a:fld>
            <a:endParaRPr lang="sv-SE"/>
          </a:p>
        </p:txBody>
      </p:sp>
    </p:spTree>
    <p:extLst>
      <p:ext uri="{BB962C8B-B14F-4D97-AF65-F5344CB8AC3E}">
        <p14:creationId xmlns:p14="http://schemas.microsoft.com/office/powerpoint/2010/main" val="40420959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dirty="0">
                <a:effectLst/>
                <a:latin typeface="+mn-lt"/>
                <a:ea typeface="Georgia" panose="02040502050405020303" pitchFamily="18" charset="0"/>
              </a:rPr>
              <a:t>Observera att kommunen och regionen har olika reservnummer, om reservnummer behöver användas är det alltid regionens nummer som ska användas i ROS.</a:t>
            </a:r>
            <a:endParaRPr lang="sv-SE" sz="1200" dirty="0">
              <a:latin typeface="+mn-lt"/>
            </a:endParaRPr>
          </a:p>
        </p:txBody>
      </p:sp>
      <p:sp>
        <p:nvSpPr>
          <p:cNvPr id="4" name="Platshållare för bildnummer 3"/>
          <p:cNvSpPr>
            <a:spLocks noGrp="1"/>
          </p:cNvSpPr>
          <p:nvPr>
            <p:ph type="sldNum" sz="quarter" idx="5"/>
          </p:nvPr>
        </p:nvSpPr>
        <p:spPr/>
        <p:txBody>
          <a:bodyPr/>
          <a:lstStyle/>
          <a:p>
            <a:fld id="{A2A786AA-019F-4545-89D2-9D10920C72F7}" type="slidenum">
              <a:rPr lang="sv-SE" smtClean="0"/>
              <a:t>9</a:t>
            </a:fld>
            <a:endParaRPr lang="sv-SE"/>
          </a:p>
        </p:txBody>
      </p:sp>
    </p:spTree>
    <p:extLst>
      <p:ext uri="{BB962C8B-B14F-4D97-AF65-F5344CB8AC3E}">
        <p14:creationId xmlns:p14="http://schemas.microsoft.com/office/powerpoint/2010/main" val="62662648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Rubrikbild">
    <p:bg>
      <p:bgPr>
        <a:solidFill>
          <a:schemeClr val="accent1"/>
        </a:solidFill>
        <a:effectLst/>
      </p:bgPr>
    </p:bg>
    <p:spTree>
      <p:nvGrpSpPr>
        <p:cNvPr id="1" name=""/>
        <p:cNvGrpSpPr/>
        <p:nvPr/>
      </p:nvGrpSpPr>
      <p:grpSpPr>
        <a:xfrm>
          <a:off x="0" y="0"/>
          <a:ext cx="0" cy="0"/>
          <a:chOff x="0" y="0"/>
          <a:chExt cx="0" cy="0"/>
        </a:xfrm>
      </p:grpSpPr>
      <p:sp>
        <p:nvSpPr>
          <p:cNvPr id="8" name="Bild 6">
            <a:extLst>
              <a:ext uri="{FF2B5EF4-FFF2-40B4-BE49-F238E27FC236}">
                <a16:creationId xmlns:a16="http://schemas.microsoft.com/office/drawing/2014/main" id="{E61FE2F9-2825-4018-AB8F-E0C671E283B9}"/>
              </a:ext>
              <a:ext uri="{C183D7F6-B498-43B3-948B-1728B52AA6E4}">
                <adec:decorative xmlns:adec="http://schemas.microsoft.com/office/drawing/2017/decorative" val="1"/>
              </a:ext>
            </a:extLst>
          </p:cNvPr>
          <p:cNvSpPr/>
          <p:nvPr/>
        </p:nvSpPr>
        <p:spPr>
          <a:xfrm>
            <a:off x="0" y="0"/>
            <a:ext cx="6425711" cy="6483274"/>
          </a:xfrm>
          <a:custGeom>
            <a:avLst/>
            <a:gdLst>
              <a:gd name="connsiteX0" fmla="*/ 1143739 w 6425711"/>
              <a:gd name="connsiteY0" fmla="*/ 1351755 h 6483274"/>
              <a:gd name="connsiteX1" fmla="*/ 0 w 6425711"/>
              <a:gd name="connsiteY1" fmla="*/ 1129129 h 6483274"/>
              <a:gd name="connsiteX2" fmla="*/ 0 w 6425711"/>
              <a:gd name="connsiteY2" fmla="*/ 855021 h 6483274"/>
              <a:gd name="connsiteX3" fmla="*/ 417423 w 6425711"/>
              <a:gd name="connsiteY3" fmla="*/ 936419 h 6483274"/>
              <a:gd name="connsiteX4" fmla="*/ 0 w 6425711"/>
              <a:gd name="connsiteY4" fmla="*/ 460557 h 6483274"/>
              <a:gd name="connsiteX5" fmla="*/ 0 w 6425711"/>
              <a:gd name="connsiteY5" fmla="*/ 52178 h 6483274"/>
              <a:gd name="connsiteX6" fmla="*/ 1143739 w 6425711"/>
              <a:gd name="connsiteY6" fmla="*/ 1351755 h 6483274"/>
              <a:gd name="connsiteX7" fmla="*/ 0 w 6425711"/>
              <a:gd name="connsiteY7" fmla="*/ 2112160 h 6483274"/>
              <a:gd name="connsiteX8" fmla="*/ 0 w 6425711"/>
              <a:gd name="connsiteY8" fmla="*/ 2390442 h 6483274"/>
              <a:gd name="connsiteX9" fmla="*/ 417423 w 6425711"/>
              <a:gd name="connsiteY9" fmla="*/ 2308349 h 6483274"/>
              <a:gd name="connsiteX10" fmla="*/ 0 w 6425711"/>
              <a:gd name="connsiteY10" fmla="*/ 2782820 h 6483274"/>
              <a:gd name="connsiteX11" fmla="*/ 0 w 6425711"/>
              <a:gd name="connsiteY11" fmla="*/ 3191199 h 6483274"/>
              <a:gd name="connsiteX12" fmla="*/ 1143739 w 6425711"/>
              <a:gd name="connsiteY12" fmla="*/ 1891622 h 6483274"/>
              <a:gd name="connsiteX13" fmla="*/ 4140140 w 6425711"/>
              <a:gd name="connsiteY13" fmla="*/ 672747 h 6483274"/>
              <a:gd name="connsiteX14" fmla="*/ 2793951 w 6425711"/>
              <a:gd name="connsiteY14" fmla="*/ 936419 h 6483274"/>
              <a:gd name="connsiteX15" fmla="*/ 3616971 w 6425711"/>
              <a:gd name="connsiteY15" fmla="*/ 0 h 6483274"/>
              <a:gd name="connsiteX16" fmla="*/ 3258682 w 6425711"/>
              <a:gd name="connsiteY16" fmla="*/ 0 h 6483274"/>
              <a:gd name="connsiteX17" fmla="*/ 2069027 w 6425711"/>
              <a:gd name="connsiteY17" fmla="*/ 1351755 h 6483274"/>
              <a:gd name="connsiteX18" fmla="*/ 4193014 w 6425711"/>
              <a:gd name="connsiteY18" fmla="*/ 934332 h 6483274"/>
              <a:gd name="connsiteX19" fmla="*/ 4958290 w 6425711"/>
              <a:gd name="connsiteY19" fmla="*/ 372202 h 6483274"/>
              <a:gd name="connsiteX20" fmla="*/ 5412585 w 6425711"/>
              <a:gd name="connsiteY20" fmla="*/ 0 h 6483274"/>
              <a:gd name="connsiteX21" fmla="*/ 4957594 w 6425711"/>
              <a:gd name="connsiteY21" fmla="*/ 0 h 6483274"/>
              <a:gd name="connsiteX22" fmla="*/ 4140140 w 6425711"/>
              <a:gd name="connsiteY22" fmla="*/ 672747 h 6483274"/>
              <a:gd name="connsiteX23" fmla="*/ 1977194 w 6425711"/>
              <a:gd name="connsiteY23" fmla="*/ 0 h 6483274"/>
              <a:gd name="connsiteX24" fmla="*/ 1692650 w 6425711"/>
              <a:gd name="connsiteY24" fmla="*/ 0 h 6483274"/>
              <a:gd name="connsiteX25" fmla="*/ 1606383 w 6425711"/>
              <a:gd name="connsiteY25" fmla="*/ 252541 h 6483274"/>
              <a:gd name="connsiteX26" fmla="*/ 1519420 w 6425711"/>
              <a:gd name="connsiteY26" fmla="*/ 0 h 6483274"/>
              <a:gd name="connsiteX27" fmla="*/ 1234876 w 6425711"/>
              <a:gd name="connsiteY27" fmla="*/ 0 h 6483274"/>
              <a:gd name="connsiteX28" fmla="*/ 1605687 w 6425711"/>
              <a:gd name="connsiteY28" fmla="*/ 1081821 h 6483274"/>
              <a:gd name="connsiteX29" fmla="*/ 1977194 w 6425711"/>
              <a:gd name="connsiteY29" fmla="*/ 0 h 6483274"/>
              <a:gd name="connsiteX30" fmla="*/ 6425532 w 6425711"/>
              <a:gd name="connsiteY30" fmla="*/ 861978 h 6483274"/>
              <a:gd name="connsiteX31" fmla="*/ 5863402 w 6425711"/>
              <a:gd name="connsiteY31" fmla="*/ 525953 h 6483274"/>
              <a:gd name="connsiteX32" fmla="*/ 6024805 w 6425711"/>
              <a:gd name="connsiteY32" fmla="*/ 0 h 6483274"/>
              <a:gd name="connsiteX33" fmla="*/ 5752785 w 6425711"/>
              <a:gd name="connsiteY33" fmla="*/ 0 h 6483274"/>
              <a:gd name="connsiteX34" fmla="*/ 5370843 w 6425711"/>
              <a:gd name="connsiteY34" fmla="*/ 772928 h 6483274"/>
              <a:gd name="connsiteX35" fmla="*/ 6152120 w 6425711"/>
              <a:gd name="connsiteY35" fmla="*/ 932245 h 6483274"/>
              <a:gd name="connsiteX36" fmla="*/ 5228223 w 6425711"/>
              <a:gd name="connsiteY36" fmla="*/ 1620993 h 6483274"/>
              <a:gd name="connsiteX37" fmla="*/ 6152120 w 6425711"/>
              <a:gd name="connsiteY37" fmla="*/ 2309741 h 6483274"/>
              <a:gd name="connsiteX38" fmla="*/ 5370843 w 6425711"/>
              <a:gd name="connsiteY38" fmla="*/ 2469057 h 6483274"/>
              <a:gd name="connsiteX39" fmla="*/ 5764612 w 6425711"/>
              <a:gd name="connsiteY39" fmla="*/ 3367908 h 6483274"/>
              <a:gd name="connsiteX40" fmla="*/ 4957594 w 6425711"/>
              <a:gd name="connsiteY40" fmla="*/ 2867696 h 6483274"/>
              <a:gd name="connsiteX41" fmla="*/ 4192318 w 6425711"/>
              <a:gd name="connsiteY41" fmla="*/ 2304871 h 6483274"/>
              <a:gd name="connsiteX42" fmla="*/ 2068331 w 6425711"/>
              <a:gd name="connsiteY42" fmla="*/ 1887448 h 6483274"/>
              <a:gd name="connsiteX43" fmla="*/ 3487569 w 6425711"/>
              <a:gd name="connsiteY43" fmla="*/ 3501483 h 6483274"/>
              <a:gd name="connsiteX44" fmla="*/ 4348852 w 6425711"/>
              <a:gd name="connsiteY44" fmla="*/ 3874381 h 6483274"/>
              <a:gd name="connsiteX45" fmla="*/ 5205265 w 6425711"/>
              <a:gd name="connsiteY45" fmla="*/ 4337025 h 6483274"/>
              <a:gd name="connsiteX46" fmla="*/ 4236844 w 6425711"/>
              <a:gd name="connsiteY46" fmla="*/ 4436511 h 6483274"/>
              <a:gd name="connsiteX47" fmla="*/ 4495646 w 6425711"/>
              <a:gd name="connsiteY47" fmla="*/ 5196916 h 6483274"/>
              <a:gd name="connsiteX48" fmla="*/ 3442348 w 6425711"/>
              <a:gd name="connsiteY48" fmla="*/ 4766970 h 6483274"/>
              <a:gd name="connsiteX49" fmla="*/ 3289989 w 6425711"/>
              <a:gd name="connsiteY49" fmla="*/ 5899578 h 6483274"/>
              <a:gd name="connsiteX50" fmla="*/ 2752209 w 6425711"/>
              <a:gd name="connsiteY50" fmla="*/ 5287358 h 6483274"/>
              <a:gd name="connsiteX51" fmla="*/ 2173383 w 6425711"/>
              <a:gd name="connsiteY51" fmla="*/ 6088810 h 6483274"/>
              <a:gd name="connsiteX52" fmla="*/ 2198428 w 6425711"/>
              <a:gd name="connsiteY52" fmla="*/ 5114823 h 6483274"/>
              <a:gd name="connsiteX53" fmla="*/ 2300001 w 6425711"/>
              <a:gd name="connsiteY53" fmla="*/ 4190927 h 6483274"/>
              <a:gd name="connsiteX54" fmla="*/ 1604296 w 6425711"/>
              <a:gd name="connsiteY54" fmla="*/ 2162251 h 6483274"/>
              <a:gd name="connsiteX55" fmla="*/ 908591 w 6425711"/>
              <a:gd name="connsiteY55" fmla="*/ 4190927 h 6483274"/>
              <a:gd name="connsiteX56" fmla="*/ 1010859 w 6425711"/>
              <a:gd name="connsiteY56" fmla="*/ 5115519 h 6483274"/>
              <a:gd name="connsiteX57" fmla="*/ 1035209 w 6425711"/>
              <a:gd name="connsiteY57" fmla="*/ 6089506 h 6483274"/>
              <a:gd name="connsiteX58" fmla="*/ 460557 w 6425711"/>
              <a:gd name="connsiteY58" fmla="*/ 5287358 h 6483274"/>
              <a:gd name="connsiteX59" fmla="*/ 0 w 6425711"/>
              <a:gd name="connsiteY59" fmla="*/ 5873141 h 6483274"/>
              <a:gd name="connsiteX60" fmla="*/ 0 w 6425711"/>
              <a:gd name="connsiteY60" fmla="*/ 6159772 h 6483274"/>
              <a:gd name="connsiteX61" fmla="*/ 427163 w 6425711"/>
              <a:gd name="connsiteY61" fmla="*/ 5840443 h 6483274"/>
              <a:gd name="connsiteX62" fmla="*/ 1168784 w 6425711"/>
              <a:gd name="connsiteY62" fmla="*/ 6483275 h 6483274"/>
              <a:gd name="connsiteX63" fmla="*/ 1168784 w 6425711"/>
              <a:gd name="connsiteY63" fmla="*/ 4275107 h 6483274"/>
              <a:gd name="connsiteX64" fmla="*/ 1607079 w 6425711"/>
              <a:gd name="connsiteY64" fmla="*/ 2989444 h 6483274"/>
              <a:gd name="connsiteX65" fmla="*/ 2045373 w 6425711"/>
              <a:gd name="connsiteY65" fmla="*/ 4275107 h 6483274"/>
              <a:gd name="connsiteX66" fmla="*/ 2045373 w 6425711"/>
              <a:gd name="connsiteY66" fmla="*/ 6483275 h 6483274"/>
              <a:gd name="connsiteX67" fmla="*/ 2782820 w 6425711"/>
              <a:gd name="connsiteY67" fmla="*/ 5843922 h 6483274"/>
              <a:gd name="connsiteX68" fmla="*/ 3363038 w 6425711"/>
              <a:gd name="connsiteY68" fmla="*/ 6178556 h 6483274"/>
              <a:gd name="connsiteX69" fmla="*/ 3772113 w 6425711"/>
              <a:gd name="connsiteY69" fmla="*/ 5349276 h 6483274"/>
              <a:gd name="connsiteX70" fmla="*/ 4691835 w 6425711"/>
              <a:gd name="connsiteY70" fmla="*/ 5404236 h 6483274"/>
              <a:gd name="connsiteX71" fmla="*/ 4691835 w 6425711"/>
              <a:gd name="connsiteY71" fmla="*/ 4748187 h 6483274"/>
              <a:gd name="connsiteX72" fmla="*/ 5603904 w 6425711"/>
              <a:gd name="connsiteY72" fmla="*/ 4428162 h 6483274"/>
              <a:gd name="connsiteX73" fmla="*/ 3685845 w 6425711"/>
              <a:gd name="connsiteY73" fmla="*/ 3330340 h 6483274"/>
              <a:gd name="connsiteX74" fmla="*/ 2793951 w 6425711"/>
              <a:gd name="connsiteY74" fmla="*/ 2304871 h 6483274"/>
              <a:gd name="connsiteX75" fmla="*/ 4140140 w 6425711"/>
              <a:gd name="connsiteY75" fmla="*/ 2569239 h 6483274"/>
              <a:gd name="connsiteX76" fmla="*/ 6037328 w 6425711"/>
              <a:gd name="connsiteY76" fmla="*/ 3680279 h 6483274"/>
              <a:gd name="connsiteX77" fmla="*/ 5863402 w 6425711"/>
              <a:gd name="connsiteY77" fmla="*/ 2715336 h 6483274"/>
              <a:gd name="connsiteX78" fmla="*/ 6425532 w 6425711"/>
              <a:gd name="connsiteY78" fmla="*/ 2380007 h 6483274"/>
              <a:gd name="connsiteX79" fmla="*/ 5892621 w 6425711"/>
              <a:gd name="connsiteY79" fmla="*/ 1620993 h 6483274"/>
              <a:gd name="connsiteX80" fmla="*/ 6425532 w 6425711"/>
              <a:gd name="connsiteY80" fmla="*/ 861978 h 648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6425711" h="6483274">
                <a:moveTo>
                  <a:pt x="1143739" y="1351755"/>
                </a:moveTo>
                <a:lnTo>
                  <a:pt x="0" y="1129129"/>
                </a:lnTo>
                <a:lnTo>
                  <a:pt x="0" y="855021"/>
                </a:lnTo>
                <a:lnTo>
                  <a:pt x="417423" y="936419"/>
                </a:lnTo>
                <a:lnTo>
                  <a:pt x="0" y="460557"/>
                </a:lnTo>
                <a:lnTo>
                  <a:pt x="0" y="52178"/>
                </a:lnTo>
                <a:cubicBezTo>
                  <a:pt x="461948" y="578131"/>
                  <a:pt x="1107562" y="1310708"/>
                  <a:pt x="1143739" y="1351755"/>
                </a:cubicBezTo>
                <a:close/>
                <a:moveTo>
                  <a:pt x="0" y="2112160"/>
                </a:moveTo>
                <a:lnTo>
                  <a:pt x="0" y="2390442"/>
                </a:lnTo>
                <a:lnTo>
                  <a:pt x="417423" y="2308349"/>
                </a:lnTo>
                <a:lnTo>
                  <a:pt x="0" y="2782820"/>
                </a:lnTo>
                <a:lnTo>
                  <a:pt x="0" y="3191199"/>
                </a:lnTo>
                <a:cubicBezTo>
                  <a:pt x="461948" y="2665246"/>
                  <a:pt x="1107562" y="1932668"/>
                  <a:pt x="1143739" y="1891622"/>
                </a:cubicBezTo>
                <a:close/>
                <a:moveTo>
                  <a:pt x="4140140" y="672747"/>
                </a:moveTo>
                <a:cubicBezTo>
                  <a:pt x="3758199" y="749274"/>
                  <a:pt x="3147370" y="868240"/>
                  <a:pt x="2793951" y="936419"/>
                </a:cubicBezTo>
                <a:cubicBezTo>
                  <a:pt x="2957442" y="750666"/>
                  <a:pt x="3350515" y="310284"/>
                  <a:pt x="3616971" y="0"/>
                </a:cubicBezTo>
                <a:lnTo>
                  <a:pt x="3258682" y="0"/>
                </a:lnTo>
                <a:cubicBezTo>
                  <a:pt x="2794647" y="528736"/>
                  <a:pt x="2106595" y="1309317"/>
                  <a:pt x="2069027" y="1351755"/>
                </a:cubicBezTo>
                <a:cubicBezTo>
                  <a:pt x="2138597" y="1338536"/>
                  <a:pt x="3574532" y="1060254"/>
                  <a:pt x="4193014" y="934332"/>
                </a:cubicBezTo>
                <a:cubicBezTo>
                  <a:pt x="4505386" y="871718"/>
                  <a:pt x="4734968" y="617786"/>
                  <a:pt x="4958290" y="372202"/>
                </a:cubicBezTo>
                <a:cubicBezTo>
                  <a:pt x="5079895" y="215638"/>
                  <a:pt x="5235159" y="88431"/>
                  <a:pt x="5412585" y="0"/>
                </a:cubicBezTo>
                <a:lnTo>
                  <a:pt x="4957594" y="0"/>
                </a:lnTo>
                <a:cubicBezTo>
                  <a:pt x="4720359" y="230278"/>
                  <a:pt x="4542258" y="498820"/>
                  <a:pt x="4140140" y="672747"/>
                </a:cubicBezTo>
                <a:close/>
                <a:moveTo>
                  <a:pt x="1977194" y="0"/>
                </a:moveTo>
                <a:lnTo>
                  <a:pt x="1692650" y="0"/>
                </a:lnTo>
                <a:lnTo>
                  <a:pt x="1606383" y="252541"/>
                </a:lnTo>
                <a:cubicBezTo>
                  <a:pt x="1580642" y="178796"/>
                  <a:pt x="1551422" y="92529"/>
                  <a:pt x="1519420" y="0"/>
                </a:cubicBezTo>
                <a:lnTo>
                  <a:pt x="1234876" y="0"/>
                </a:lnTo>
                <a:lnTo>
                  <a:pt x="1605687" y="1081821"/>
                </a:lnTo>
                <a:cubicBezTo>
                  <a:pt x="1618906" y="1043557"/>
                  <a:pt x="1794919" y="531519"/>
                  <a:pt x="1977194" y="0"/>
                </a:cubicBezTo>
                <a:close/>
                <a:moveTo>
                  <a:pt x="6425532" y="861978"/>
                </a:moveTo>
                <a:cubicBezTo>
                  <a:pt x="6326046" y="647006"/>
                  <a:pt x="6067939" y="556564"/>
                  <a:pt x="5863402" y="525953"/>
                </a:cubicBezTo>
                <a:cubicBezTo>
                  <a:pt x="5939486" y="358264"/>
                  <a:pt x="5993730" y="181502"/>
                  <a:pt x="6024805" y="0"/>
                </a:cubicBezTo>
                <a:lnTo>
                  <a:pt x="5752785" y="0"/>
                </a:lnTo>
                <a:cubicBezTo>
                  <a:pt x="5692989" y="285833"/>
                  <a:pt x="5561565" y="551792"/>
                  <a:pt x="5370843" y="772928"/>
                </a:cubicBezTo>
                <a:cubicBezTo>
                  <a:pt x="5603904" y="764580"/>
                  <a:pt x="6042894" y="784755"/>
                  <a:pt x="6152120" y="932245"/>
                </a:cubicBezTo>
                <a:cubicBezTo>
                  <a:pt x="6142380" y="1177829"/>
                  <a:pt x="5608774" y="1513854"/>
                  <a:pt x="5228223" y="1620993"/>
                </a:cubicBezTo>
                <a:cubicBezTo>
                  <a:pt x="5608774" y="1727435"/>
                  <a:pt x="6143076" y="2064852"/>
                  <a:pt x="6152120" y="2309741"/>
                </a:cubicBezTo>
                <a:cubicBezTo>
                  <a:pt x="6043590" y="2457230"/>
                  <a:pt x="5603208" y="2476710"/>
                  <a:pt x="5370843" y="2469057"/>
                </a:cubicBezTo>
                <a:cubicBezTo>
                  <a:pt x="5586512" y="2696552"/>
                  <a:pt x="5768786" y="3132759"/>
                  <a:pt x="5764612" y="3367908"/>
                </a:cubicBezTo>
                <a:cubicBezTo>
                  <a:pt x="5445830" y="3299573"/>
                  <a:pt x="5160617" y="3122790"/>
                  <a:pt x="4957594" y="2867696"/>
                </a:cubicBezTo>
                <a:cubicBezTo>
                  <a:pt x="4734968" y="2622112"/>
                  <a:pt x="4505386" y="2367484"/>
                  <a:pt x="4192318" y="2304871"/>
                </a:cubicBezTo>
                <a:cubicBezTo>
                  <a:pt x="3573837" y="2181731"/>
                  <a:pt x="2135815" y="1903449"/>
                  <a:pt x="2068331" y="1887448"/>
                </a:cubicBezTo>
                <a:cubicBezTo>
                  <a:pt x="2112856" y="1937538"/>
                  <a:pt x="3072929" y="3026317"/>
                  <a:pt x="3487569" y="3501483"/>
                </a:cubicBezTo>
                <a:cubicBezTo>
                  <a:pt x="3696281" y="3736631"/>
                  <a:pt x="4026045" y="3806898"/>
                  <a:pt x="4348852" y="3874381"/>
                </a:cubicBezTo>
                <a:cubicBezTo>
                  <a:pt x="4667485" y="3898731"/>
                  <a:pt x="5057775" y="4138053"/>
                  <a:pt x="5205265" y="4337025"/>
                </a:cubicBezTo>
                <a:cubicBezTo>
                  <a:pt x="5006989" y="4453903"/>
                  <a:pt x="4538084" y="4508864"/>
                  <a:pt x="4236844" y="4436511"/>
                </a:cubicBezTo>
                <a:cubicBezTo>
                  <a:pt x="4359983" y="4635482"/>
                  <a:pt x="4567304" y="5034817"/>
                  <a:pt x="4495646" y="5196916"/>
                </a:cubicBezTo>
                <a:cubicBezTo>
                  <a:pt x="4261193" y="5318664"/>
                  <a:pt x="3742893" y="5062645"/>
                  <a:pt x="3442348" y="4766970"/>
                </a:cubicBezTo>
                <a:cubicBezTo>
                  <a:pt x="3547400" y="5174653"/>
                  <a:pt x="3507049" y="5761133"/>
                  <a:pt x="3289989" y="5899578"/>
                </a:cubicBezTo>
                <a:cubicBezTo>
                  <a:pt x="3108410" y="5878011"/>
                  <a:pt x="2863522" y="5496069"/>
                  <a:pt x="2752209" y="5287358"/>
                </a:cubicBezTo>
                <a:cubicBezTo>
                  <a:pt x="2663159" y="5589294"/>
                  <a:pt x="2378615" y="5970540"/>
                  <a:pt x="2173383" y="6088810"/>
                </a:cubicBezTo>
                <a:cubicBezTo>
                  <a:pt x="2077375" y="5859923"/>
                  <a:pt x="2061374" y="5402845"/>
                  <a:pt x="2198428" y="5114823"/>
                </a:cubicBezTo>
                <a:cubicBezTo>
                  <a:pt x="2297914" y="4807321"/>
                  <a:pt x="2400878" y="4488688"/>
                  <a:pt x="2300001" y="4190927"/>
                </a:cubicBezTo>
                <a:cubicBezTo>
                  <a:pt x="2097551" y="3590533"/>
                  <a:pt x="1627950" y="2226256"/>
                  <a:pt x="1604296" y="2162251"/>
                </a:cubicBezTo>
                <a:cubicBezTo>
                  <a:pt x="1582729" y="2226256"/>
                  <a:pt x="1117302" y="3591229"/>
                  <a:pt x="908591" y="4190927"/>
                </a:cubicBezTo>
                <a:cubicBezTo>
                  <a:pt x="808409" y="4489384"/>
                  <a:pt x="908591" y="4807321"/>
                  <a:pt x="1010859" y="5115519"/>
                </a:cubicBezTo>
                <a:cubicBezTo>
                  <a:pt x="1150000" y="5408410"/>
                  <a:pt x="1131216" y="5859923"/>
                  <a:pt x="1035209" y="6089506"/>
                </a:cubicBezTo>
                <a:cubicBezTo>
                  <a:pt x="834846" y="5969844"/>
                  <a:pt x="549607" y="5588598"/>
                  <a:pt x="460557" y="5287358"/>
                </a:cubicBezTo>
                <a:cubicBezTo>
                  <a:pt x="364549" y="5468241"/>
                  <a:pt x="169056" y="5774351"/>
                  <a:pt x="0" y="5873141"/>
                </a:cubicBezTo>
                <a:lnTo>
                  <a:pt x="0" y="6159772"/>
                </a:lnTo>
                <a:cubicBezTo>
                  <a:pt x="182275" y="6108985"/>
                  <a:pt x="340200" y="5951060"/>
                  <a:pt x="427163" y="5840443"/>
                </a:cubicBezTo>
                <a:cubicBezTo>
                  <a:pt x="775015" y="6311436"/>
                  <a:pt x="973987" y="6360135"/>
                  <a:pt x="1168784" y="6483275"/>
                </a:cubicBezTo>
                <a:cubicBezTo>
                  <a:pt x="1715609" y="5412585"/>
                  <a:pt x="1077647" y="5146130"/>
                  <a:pt x="1168784" y="4275107"/>
                </a:cubicBezTo>
                <a:cubicBezTo>
                  <a:pt x="1284967" y="3927255"/>
                  <a:pt x="1468633" y="3392257"/>
                  <a:pt x="1607079" y="2989444"/>
                </a:cubicBezTo>
                <a:cubicBezTo>
                  <a:pt x="1723261" y="3327557"/>
                  <a:pt x="1922929" y="3911253"/>
                  <a:pt x="2045373" y="4275107"/>
                </a:cubicBezTo>
                <a:cubicBezTo>
                  <a:pt x="2133032" y="5139173"/>
                  <a:pt x="1500636" y="5432760"/>
                  <a:pt x="2045373" y="6483275"/>
                </a:cubicBezTo>
                <a:cubicBezTo>
                  <a:pt x="2238083" y="6360831"/>
                  <a:pt x="2434968" y="6310740"/>
                  <a:pt x="2782820" y="5843922"/>
                </a:cubicBezTo>
                <a:cubicBezTo>
                  <a:pt x="2893437" y="5983063"/>
                  <a:pt x="3119541" y="6202906"/>
                  <a:pt x="3363038" y="6178556"/>
                </a:cubicBezTo>
                <a:cubicBezTo>
                  <a:pt x="3571750" y="6063765"/>
                  <a:pt x="3751937" y="5785483"/>
                  <a:pt x="3772113" y="5349276"/>
                </a:cubicBezTo>
                <a:cubicBezTo>
                  <a:pt x="4156838" y="5548247"/>
                  <a:pt x="4487297" y="5530159"/>
                  <a:pt x="4691835" y="5404236"/>
                </a:cubicBezTo>
                <a:cubicBezTo>
                  <a:pt x="4826106" y="5212222"/>
                  <a:pt x="4771841" y="4942984"/>
                  <a:pt x="4691835" y="4748187"/>
                </a:cubicBezTo>
                <a:cubicBezTo>
                  <a:pt x="5266487" y="4678616"/>
                  <a:pt x="5404237" y="4535301"/>
                  <a:pt x="5603904" y="4428162"/>
                </a:cubicBezTo>
                <a:cubicBezTo>
                  <a:pt x="4964551" y="3420086"/>
                  <a:pt x="4388508" y="3838900"/>
                  <a:pt x="3685845" y="3330340"/>
                </a:cubicBezTo>
                <a:cubicBezTo>
                  <a:pt x="3439566" y="3038839"/>
                  <a:pt x="3031187" y="2574108"/>
                  <a:pt x="2793951" y="2304871"/>
                </a:cubicBezTo>
                <a:cubicBezTo>
                  <a:pt x="3150848" y="2374441"/>
                  <a:pt x="3767938" y="2494102"/>
                  <a:pt x="4140140" y="2569239"/>
                </a:cubicBezTo>
                <a:cubicBezTo>
                  <a:pt x="4918634" y="2905960"/>
                  <a:pt x="4873414" y="3617666"/>
                  <a:pt x="6037328" y="3680279"/>
                </a:cubicBezTo>
                <a:cubicBezTo>
                  <a:pt x="6032458" y="3452784"/>
                  <a:pt x="6092289" y="3253116"/>
                  <a:pt x="5863402" y="2715336"/>
                </a:cubicBezTo>
                <a:cubicBezTo>
                  <a:pt x="6067939" y="2684726"/>
                  <a:pt x="6326046" y="2594980"/>
                  <a:pt x="6425532" y="2380007"/>
                </a:cubicBezTo>
                <a:cubicBezTo>
                  <a:pt x="6431793" y="2146946"/>
                  <a:pt x="6274564" y="1861707"/>
                  <a:pt x="5892621" y="1620993"/>
                </a:cubicBezTo>
                <a:cubicBezTo>
                  <a:pt x="6275259" y="1380279"/>
                  <a:pt x="6431793" y="1095040"/>
                  <a:pt x="6425532" y="861978"/>
                </a:cubicBezTo>
                <a:close/>
              </a:path>
            </a:pathLst>
          </a:custGeom>
          <a:solidFill>
            <a:srgbClr val="FFFFFF">
              <a:alpha val="5000"/>
            </a:srgbClr>
          </a:solidFill>
          <a:ln w="69470" cap="flat">
            <a:noFill/>
            <a:prstDash val="solid"/>
            <a:miter/>
          </a:ln>
        </p:spPr>
        <p:txBody>
          <a:bodyPr rtlCol="0" anchor="ctr"/>
          <a:lstStyle/>
          <a:p>
            <a:endParaRPr lang="sv-SE" dirty="0"/>
          </a:p>
        </p:txBody>
      </p:sp>
      <p:sp>
        <p:nvSpPr>
          <p:cNvPr id="2" name="Rubrik 1">
            <a:extLst>
              <a:ext uri="{FF2B5EF4-FFF2-40B4-BE49-F238E27FC236}">
                <a16:creationId xmlns:a16="http://schemas.microsoft.com/office/drawing/2014/main" id="{238D417C-D98B-42D1-8332-541A31DFF270}"/>
              </a:ext>
            </a:extLst>
          </p:cNvPr>
          <p:cNvSpPr>
            <a:spLocks noGrp="1"/>
          </p:cNvSpPr>
          <p:nvPr>
            <p:ph type="ctrTitle" hasCustomPrompt="1"/>
          </p:nvPr>
        </p:nvSpPr>
        <p:spPr>
          <a:xfrm>
            <a:off x="1080000" y="1193374"/>
            <a:ext cx="9073650" cy="1446149"/>
          </a:xfrm>
        </p:spPr>
        <p:txBody>
          <a:bodyPr anchor="b"/>
          <a:lstStyle>
            <a:lvl1pPr algn="l">
              <a:defRPr sz="4000">
                <a:solidFill>
                  <a:schemeClr val="bg1"/>
                </a:solidFill>
                <a:latin typeface="+mn-lt"/>
              </a:defRPr>
            </a:lvl1pPr>
          </a:lstStyle>
          <a:p>
            <a:r>
              <a:rPr lang="sv-SE" dirty="0"/>
              <a:t>Klicka och skriv titel</a:t>
            </a:r>
          </a:p>
        </p:txBody>
      </p:sp>
      <p:sp>
        <p:nvSpPr>
          <p:cNvPr id="3" name="Underrubrik 2">
            <a:extLst>
              <a:ext uri="{FF2B5EF4-FFF2-40B4-BE49-F238E27FC236}">
                <a16:creationId xmlns:a16="http://schemas.microsoft.com/office/drawing/2014/main" id="{D716B026-314C-4514-80D8-702DADFD4090}"/>
              </a:ext>
            </a:extLst>
          </p:cNvPr>
          <p:cNvSpPr>
            <a:spLocks noGrp="1"/>
          </p:cNvSpPr>
          <p:nvPr>
            <p:ph type="subTitle" idx="1" hasCustomPrompt="1"/>
          </p:nvPr>
        </p:nvSpPr>
        <p:spPr>
          <a:xfrm>
            <a:off x="1080000" y="2837105"/>
            <a:ext cx="9073650" cy="846870"/>
          </a:xfrm>
        </p:spPr>
        <p:txBody>
          <a:bodyPr/>
          <a:lstStyle>
            <a:lvl1pPr marL="0" indent="0" algn="l">
              <a:lnSpc>
                <a:spcPct val="100000"/>
              </a:lnSpc>
              <a:spcBef>
                <a:spcPts val="0"/>
              </a:spcBef>
              <a:buNone/>
              <a:defRPr sz="24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och skriv underrubrik eller namn på presentatör</a:t>
            </a:r>
          </a:p>
        </p:txBody>
      </p:sp>
      <p:sp>
        <p:nvSpPr>
          <p:cNvPr id="6" name="Datum för presentation">
            <a:extLst>
              <a:ext uri="{FF2B5EF4-FFF2-40B4-BE49-F238E27FC236}">
                <a16:creationId xmlns:a16="http://schemas.microsoft.com/office/drawing/2014/main" id="{77D137F8-D0E5-4846-93B8-A45B22BBE52B}"/>
              </a:ext>
              <a:ext uri="{C183D7F6-B498-43B3-948B-1728B52AA6E4}">
                <adec:decorative xmlns:adec="http://schemas.microsoft.com/office/drawing/2017/decorative" val="0"/>
              </a:ext>
            </a:extLst>
          </p:cNvPr>
          <p:cNvSpPr>
            <a:spLocks noGrp="1"/>
          </p:cNvSpPr>
          <p:nvPr>
            <p:ph type="body" sz="quarter" idx="10" hasCustomPrompt="1"/>
          </p:nvPr>
        </p:nvSpPr>
        <p:spPr>
          <a:xfrm>
            <a:off x="290405" y="6312037"/>
            <a:ext cx="2377639" cy="288000"/>
          </a:xfrm>
        </p:spPr>
        <p:txBody>
          <a:bodyPr anchor="b" anchorCtr="0">
            <a:normAutofit/>
          </a:bodyPr>
          <a:lstStyle>
            <a:lvl1pPr marL="0" indent="0">
              <a:buNone/>
              <a:defRPr sz="1400">
                <a:solidFill>
                  <a:schemeClr val="bg1"/>
                </a:solidFill>
                <a:latin typeface="+mj-lt"/>
              </a:defRPr>
            </a:lvl1pPr>
            <a:lvl2pPr marL="234850" indent="0">
              <a:buNone/>
              <a:defRPr/>
            </a:lvl2pPr>
            <a:lvl3pPr marL="503138" indent="0">
              <a:buNone/>
              <a:defRPr/>
            </a:lvl3pPr>
            <a:lvl4pPr marL="756000" indent="0">
              <a:buNone/>
              <a:defRPr/>
            </a:lvl4pPr>
            <a:lvl5pPr marL="1039713" indent="0">
              <a:buNone/>
              <a:defRPr/>
            </a:lvl5pPr>
          </a:lstStyle>
          <a:p>
            <a:pPr lvl="0"/>
            <a:r>
              <a:rPr lang="sv-SE" dirty="0"/>
              <a:t>Klicka och skriv datum</a:t>
            </a:r>
          </a:p>
        </p:txBody>
      </p:sp>
      <p:grpSp>
        <p:nvGrpSpPr>
          <p:cNvPr id="10" name="Region Östergötland">
            <a:extLst>
              <a:ext uri="{FF2B5EF4-FFF2-40B4-BE49-F238E27FC236}">
                <a16:creationId xmlns:a16="http://schemas.microsoft.com/office/drawing/2014/main" id="{52C7AC2A-FA4A-46E8-A095-0375AD9C8B21}"/>
              </a:ext>
              <a:ext uri="{C183D7F6-B498-43B3-948B-1728B52AA6E4}">
                <adec:decorative xmlns:adec="http://schemas.microsoft.com/office/drawing/2017/decorative" val="1"/>
              </a:ext>
            </a:extLst>
          </p:cNvPr>
          <p:cNvGrpSpPr/>
          <p:nvPr userDrawn="1"/>
        </p:nvGrpSpPr>
        <p:grpSpPr>
          <a:xfrm>
            <a:off x="10574113" y="6231792"/>
            <a:ext cx="1616646" cy="433117"/>
            <a:chOff x="10580645" y="6231792"/>
            <a:chExt cx="1616646" cy="433117"/>
          </a:xfrm>
        </p:grpSpPr>
        <p:sp>
          <p:nvSpPr>
            <p:cNvPr id="11" name="Frihandsfigur: Form 10">
              <a:extLst>
                <a:ext uri="{FF2B5EF4-FFF2-40B4-BE49-F238E27FC236}">
                  <a16:creationId xmlns:a16="http://schemas.microsoft.com/office/drawing/2014/main" id="{AD1820C4-8E69-492C-AB91-2EAB843CDE4B}"/>
                </a:ext>
              </a:extLst>
            </p:cNvPr>
            <p:cNvSpPr/>
            <p:nvPr userDrawn="1"/>
          </p:nvSpPr>
          <p:spPr>
            <a:xfrm>
              <a:off x="10580645" y="6231792"/>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sp>
          <p:nvSpPr>
            <p:cNvPr id="12" name="Frihandsfigur: Form 11">
              <a:extLst>
                <a:ext uri="{FF2B5EF4-FFF2-40B4-BE49-F238E27FC236}">
                  <a16:creationId xmlns:a16="http://schemas.microsoft.com/office/drawing/2014/main" id="{3A17F3C8-E4C3-4E3D-9541-5609917EEC96}"/>
                </a:ext>
              </a:extLst>
            </p:cNvPr>
            <p:cNvSpPr/>
            <p:nvPr/>
          </p:nvSpPr>
          <p:spPr>
            <a:xfrm>
              <a:off x="10647288" y="6298826"/>
              <a:ext cx="1254307" cy="298698"/>
            </a:xfrm>
            <a:custGeom>
              <a:avLst/>
              <a:gdLst>
                <a:gd name="connsiteX0" fmla="*/ 1053948 w 1254307"/>
                <a:gd name="connsiteY0" fmla="*/ 221958 h 298698"/>
                <a:gd name="connsiteX1" fmla="*/ 1027135 w 1254307"/>
                <a:gd name="connsiteY1" fmla="*/ 228662 h 298698"/>
                <a:gd name="connsiteX2" fmla="*/ 1023783 w 1254307"/>
                <a:gd name="connsiteY2" fmla="*/ 237972 h 298698"/>
                <a:gd name="connsiteX3" fmla="*/ 1039424 w 1254307"/>
                <a:gd name="connsiteY3" fmla="*/ 251379 h 298698"/>
                <a:gd name="connsiteX4" fmla="*/ 1057672 w 1254307"/>
                <a:gd name="connsiteY4" fmla="*/ 245793 h 298698"/>
                <a:gd name="connsiteX5" fmla="*/ 1058417 w 1254307"/>
                <a:gd name="connsiteY5" fmla="*/ 245420 h 298698"/>
                <a:gd name="connsiteX6" fmla="*/ 1058790 w 1254307"/>
                <a:gd name="connsiteY6" fmla="*/ 245048 h 298698"/>
                <a:gd name="connsiteX7" fmla="*/ 1058790 w 1254307"/>
                <a:gd name="connsiteY7" fmla="*/ 221958 h 298698"/>
                <a:gd name="connsiteX8" fmla="*/ 1221535 w 1254307"/>
                <a:gd name="connsiteY8" fmla="*/ 191793 h 298698"/>
                <a:gd name="connsiteX9" fmla="*/ 1196210 w 1254307"/>
                <a:gd name="connsiteY9" fmla="*/ 221958 h 298698"/>
                <a:gd name="connsiteX10" fmla="*/ 1219300 w 1254307"/>
                <a:gd name="connsiteY10" fmla="*/ 250262 h 298698"/>
                <a:gd name="connsiteX11" fmla="*/ 1236059 w 1254307"/>
                <a:gd name="connsiteY11" fmla="*/ 244676 h 298698"/>
                <a:gd name="connsiteX12" fmla="*/ 1236804 w 1254307"/>
                <a:gd name="connsiteY12" fmla="*/ 244303 h 298698"/>
                <a:gd name="connsiteX13" fmla="*/ 1237176 w 1254307"/>
                <a:gd name="connsiteY13" fmla="*/ 196634 h 298698"/>
                <a:gd name="connsiteX14" fmla="*/ 1236804 w 1254307"/>
                <a:gd name="connsiteY14" fmla="*/ 196262 h 298698"/>
                <a:gd name="connsiteX15" fmla="*/ 1221535 w 1254307"/>
                <a:gd name="connsiteY15" fmla="*/ 191793 h 298698"/>
                <a:gd name="connsiteX16" fmla="*/ 850239 w 1254307"/>
                <a:gd name="connsiteY16" fmla="*/ 191793 h 298698"/>
                <a:gd name="connsiteX17" fmla="*/ 827521 w 1254307"/>
                <a:gd name="connsiteY17" fmla="*/ 220841 h 298698"/>
                <a:gd name="connsiteX18" fmla="*/ 850983 w 1254307"/>
                <a:gd name="connsiteY18" fmla="*/ 250634 h 298698"/>
                <a:gd name="connsiteX19" fmla="*/ 873328 w 1254307"/>
                <a:gd name="connsiteY19" fmla="*/ 221586 h 298698"/>
                <a:gd name="connsiteX20" fmla="*/ 850239 w 1254307"/>
                <a:gd name="connsiteY20" fmla="*/ 191793 h 298698"/>
                <a:gd name="connsiteX21" fmla="*/ 761232 w 1254307"/>
                <a:gd name="connsiteY21" fmla="*/ 191793 h 298698"/>
                <a:gd name="connsiteX22" fmla="*/ 735907 w 1254307"/>
                <a:gd name="connsiteY22" fmla="*/ 221213 h 298698"/>
                <a:gd name="connsiteX23" fmla="*/ 758625 w 1254307"/>
                <a:gd name="connsiteY23" fmla="*/ 248772 h 298698"/>
                <a:gd name="connsiteX24" fmla="*/ 776500 w 1254307"/>
                <a:gd name="connsiteY24" fmla="*/ 242813 h 298698"/>
                <a:gd name="connsiteX25" fmla="*/ 776500 w 1254307"/>
                <a:gd name="connsiteY25" fmla="*/ 195144 h 298698"/>
                <a:gd name="connsiteX26" fmla="*/ 776128 w 1254307"/>
                <a:gd name="connsiteY26" fmla="*/ 194772 h 298698"/>
                <a:gd name="connsiteX27" fmla="*/ 761232 w 1254307"/>
                <a:gd name="connsiteY27" fmla="*/ 191793 h 298698"/>
                <a:gd name="connsiteX28" fmla="*/ 611893 w 1254307"/>
                <a:gd name="connsiteY28" fmla="*/ 190675 h 298698"/>
                <a:gd name="connsiteX29" fmla="*/ 589549 w 1254307"/>
                <a:gd name="connsiteY29" fmla="*/ 213020 h 298698"/>
                <a:gd name="connsiteX30" fmla="*/ 589549 w 1254307"/>
                <a:gd name="connsiteY30" fmla="*/ 213765 h 298698"/>
                <a:gd name="connsiteX31" fmla="*/ 630514 w 1254307"/>
                <a:gd name="connsiteY31" fmla="*/ 213765 h 298698"/>
                <a:gd name="connsiteX32" fmla="*/ 630514 w 1254307"/>
                <a:gd name="connsiteY32" fmla="*/ 213020 h 298698"/>
                <a:gd name="connsiteX33" fmla="*/ 611893 w 1254307"/>
                <a:gd name="connsiteY33" fmla="*/ 190675 h 298698"/>
                <a:gd name="connsiteX34" fmla="*/ 467770 w 1254307"/>
                <a:gd name="connsiteY34" fmla="*/ 178014 h 298698"/>
                <a:gd name="connsiteX35" fmla="*/ 493839 w 1254307"/>
                <a:gd name="connsiteY35" fmla="*/ 185090 h 298698"/>
                <a:gd name="connsiteX36" fmla="*/ 487880 w 1254307"/>
                <a:gd name="connsiteY36" fmla="*/ 195890 h 298698"/>
                <a:gd name="connsiteX37" fmla="*/ 468887 w 1254307"/>
                <a:gd name="connsiteY37" fmla="*/ 190676 h 298698"/>
                <a:gd name="connsiteX38" fmla="*/ 454735 w 1254307"/>
                <a:gd name="connsiteY38" fmla="*/ 201104 h 298698"/>
                <a:gd name="connsiteX39" fmla="*/ 469632 w 1254307"/>
                <a:gd name="connsiteY39" fmla="*/ 213766 h 298698"/>
                <a:gd name="connsiteX40" fmla="*/ 470749 w 1254307"/>
                <a:gd name="connsiteY40" fmla="*/ 214138 h 298698"/>
                <a:gd name="connsiteX41" fmla="*/ 494956 w 1254307"/>
                <a:gd name="connsiteY41" fmla="*/ 239835 h 298698"/>
                <a:gd name="connsiteX42" fmla="*/ 464046 w 1254307"/>
                <a:gd name="connsiteY42" fmla="*/ 264787 h 298698"/>
                <a:gd name="connsiteX43" fmla="*/ 434625 w 1254307"/>
                <a:gd name="connsiteY43" fmla="*/ 256593 h 298698"/>
                <a:gd name="connsiteX44" fmla="*/ 440584 w 1254307"/>
                <a:gd name="connsiteY44" fmla="*/ 245421 h 298698"/>
                <a:gd name="connsiteX45" fmla="*/ 462184 w 1254307"/>
                <a:gd name="connsiteY45" fmla="*/ 251752 h 298698"/>
                <a:gd name="connsiteX46" fmla="*/ 477453 w 1254307"/>
                <a:gd name="connsiteY46" fmla="*/ 240580 h 298698"/>
                <a:gd name="connsiteX47" fmla="*/ 461811 w 1254307"/>
                <a:gd name="connsiteY47" fmla="*/ 227545 h 298698"/>
                <a:gd name="connsiteX48" fmla="*/ 459204 w 1254307"/>
                <a:gd name="connsiteY48" fmla="*/ 226428 h 298698"/>
                <a:gd name="connsiteX49" fmla="*/ 437604 w 1254307"/>
                <a:gd name="connsiteY49" fmla="*/ 202221 h 298698"/>
                <a:gd name="connsiteX50" fmla="*/ 467770 w 1254307"/>
                <a:gd name="connsiteY50" fmla="*/ 178014 h 298698"/>
                <a:gd name="connsiteX51" fmla="*/ 1134762 w 1254307"/>
                <a:gd name="connsiteY51" fmla="*/ 177641 h 298698"/>
                <a:gd name="connsiteX52" fmla="*/ 1155245 w 1254307"/>
                <a:gd name="connsiteY52" fmla="*/ 185089 h 298698"/>
                <a:gd name="connsiteX53" fmla="*/ 1163438 w 1254307"/>
                <a:gd name="connsiteY53" fmla="*/ 215627 h 298698"/>
                <a:gd name="connsiteX54" fmla="*/ 1163438 w 1254307"/>
                <a:gd name="connsiteY54" fmla="*/ 262551 h 298698"/>
                <a:gd name="connsiteX55" fmla="*/ 1146307 w 1254307"/>
                <a:gd name="connsiteY55" fmla="*/ 262551 h 298698"/>
                <a:gd name="connsiteX56" fmla="*/ 1146307 w 1254307"/>
                <a:gd name="connsiteY56" fmla="*/ 217489 h 298698"/>
                <a:gd name="connsiteX57" fmla="*/ 1142210 w 1254307"/>
                <a:gd name="connsiteY57" fmla="*/ 196262 h 298698"/>
                <a:gd name="connsiteX58" fmla="*/ 1131038 w 1254307"/>
                <a:gd name="connsiteY58" fmla="*/ 192538 h 298698"/>
                <a:gd name="connsiteX59" fmla="*/ 1112045 w 1254307"/>
                <a:gd name="connsiteY59" fmla="*/ 198869 h 298698"/>
                <a:gd name="connsiteX60" fmla="*/ 1111672 w 1254307"/>
                <a:gd name="connsiteY60" fmla="*/ 199241 h 298698"/>
                <a:gd name="connsiteX61" fmla="*/ 1111672 w 1254307"/>
                <a:gd name="connsiteY61" fmla="*/ 262924 h 298698"/>
                <a:gd name="connsiteX62" fmla="*/ 1094169 w 1254307"/>
                <a:gd name="connsiteY62" fmla="*/ 262924 h 298698"/>
                <a:gd name="connsiteX63" fmla="*/ 1094169 w 1254307"/>
                <a:gd name="connsiteY63" fmla="*/ 180248 h 298698"/>
                <a:gd name="connsiteX64" fmla="*/ 1109066 w 1254307"/>
                <a:gd name="connsiteY64" fmla="*/ 180248 h 298698"/>
                <a:gd name="connsiteX65" fmla="*/ 1109066 w 1254307"/>
                <a:gd name="connsiteY65" fmla="*/ 187324 h 298698"/>
                <a:gd name="connsiteX66" fmla="*/ 1110183 w 1254307"/>
                <a:gd name="connsiteY66" fmla="*/ 186207 h 298698"/>
                <a:gd name="connsiteX67" fmla="*/ 1134762 w 1254307"/>
                <a:gd name="connsiteY67" fmla="*/ 177641 h 298698"/>
                <a:gd name="connsiteX68" fmla="*/ 1043148 w 1254307"/>
                <a:gd name="connsiteY68" fmla="*/ 177641 h 298698"/>
                <a:gd name="connsiteX69" fmla="*/ 1068845 w 1254307"/>
                <a:gd name="connsiteY69" fmla="*/ 186207 h 298698"/>
                <a:gd name="connsiteX70" fmla="*/ 1074804 w 1254307"/>
                <a:gd name="connsiteY70" fmla="*/ 211531 h 298698"/>
                <a:gd name="connsiteX71" fmla="*/ 1074804 w 1254307"/>
                <a:gd name="connsiteY71" fmla="*/ 262924 h 298698"/>
                <a:gd name="connsiteX72" fmla="*/ 1059907 w 1254307"/>
                <a:gd name="connsiteY72" fmla="*/ 262924 h 298698"/>
                <a:gd name="connsiteX73" fmla="*/ 1059907 w 1254307"/>
                <a:gd name="connsiteY73" fmla="*/ 255848 h 298698"/>
                <a:gd name="connsiteX74" fmla="*/ 1058790 w 1254307"/>
                <a:gd name="connsiteY74" fmla="*/ 256593 h 298698"/>
                <a:gd name="connsiteX75" fmla="*/ 1034583 w 1254307"/>
                <a:gd name="connsiteY75" fmla="*/ 264414 h 298698"/>
                <a:gd name="connsiteX76" fmla="*/ 1008514 w 1254307"/>
                <a:gd name="connsiteY76" fmla="*/ 238717 h 298698"/>
                <a:gd name="connsiteX77" fmla="*/ 1055066 w 1254307"/>
                <a:gd name="connsiteY77" fmla="*/ 210041 h 298698"/>
                <a:gd name="connsiteX78" fmla="*/ 1058790 w 1254307"/>
                <a:gd name="connsiteY78" fmla="*/ 210041 h 298698"/>
                <a:gd name="connsiteX79" fmla="*/ 1058790 w 1254307"/>
                <a:gd name="connsiteY79" fmla="*/ 205945 h 298698"/>
                <a:gd name="connsiteX80" fmla="*/ 1055810 w 1254307"/>
                <a:gd name="connsiteY80" fmla="*/ 194772 h 298698"/>
                <a:gd name="connsiteX81" fmla="*/ 1041659 w 1254307"/>
                <a:gd name="connsiteY81" fmla="*/ 190676 h 298698"/>
                <a:gd name="connsiteX82" fmla="*/ 1019314 w 1254307"/>
                <a:gd name="connsiteY82" fmla="*/ 197007 h 298698"/>
                <a:gd name="connsiteX83" fmla="*/ 1013355 w 1254307"/>
                <a:gd name="connsiteY83" fmla="*/ 186207 h 298698"/>
                <a:gd name="connsiteX84" fmla="*/ 1043148 w 1254307"/>
                <a:gd name="connsiteY84" fmla="*/ 177641 h 298698"/>
                <a:gd name="connsiteX85" fmla="*/ 851356 w 1254307"/>
                <a:gd name="connsiteY85" fmla="*/ 177641 h 298698"/>
                <a:gd name="connsiteX86" fmla="*/ 891204 w 1254307"/>
                <a:gd name="connsiteY86" fmla="*/ 220469 h 298698"/>
                <a:gd name="connsiteX87" fmla="*/ 849866 w 1254307"/>
                <a:gd name="connsiteY87" fmla="*/ 264413 h 298698"/>
                <a:gd name="connsiteX88" fmla="*/ 810018 w 1254307"/>
                <a:gd name="connsiteY88" fmla="*/ 221586 h 298698"/>
                <a:gd name="connsiteX89" fmla="*/ 851356 w 1254307"/>
                <a:gd name="connsiteY89" fmla="*/ 177641 h 298698"/>
                <a:gd name="connsiteX90" fmla="*/ 761604 w 1254307"/>
                <a:gd name="connsiteY90" fmla="*/ 177641 h 298698"/>
                <a:gd name="connsiteX91" fmla="*/ 793631 w 1254307"/>
                <a:gd name="connsiteY91" fmla="*/ 185834 h 298698"/>
                <a:gd name="connsiteX92" fmla="*/ 793631 w 1254307"/>
                <a:gd name="connsiteY92" fmla="*/ 259200 h 298698"/>
                <a:gd name="connsiteX93" fmla="*/ 785438 w 1254307"/>
                <a:gd name="connsiteY93" fmla="*/ 288248 h 298698"/>
                <a:gd name="connsiteX94" fmla="*/ 756390 w 1254307"/>
                <a:gd name="connsiteY94" fmla="*/ 298675 h 298698"/>
                <a:gd name="connsiteX95" fmla="*/ 721756 w 1254307"/>
                <a:gd name="connsiteY95" fmla="*/ 287503 h 298698"/>
                <a:gd name="connsiteX96" fmla="*/ 728832 w 1254307"/>
                <a:gd name="connsiteY96" fmla="*/ 276331 h 298698"/>
                <a:gd name="connsiteX97" fmla="*/ 754528 w 1254307"/>
                <a:gd name="connsiteY97" fmla="*/ 284524 h 298698"/>
                <a:gd name="connsiteX98" fmla="*/ 770914 w 1254307"/>
                <a:gd name="connsiteY98" fmla="*/ 279682 h 298698"/>
                <a:gd name="connsiteX99" fmla="*/ 776873 w 1254307"/>
                <a:gd name="connsiteY99" fmla="*/ 259944 h 298698"/>
                <a:gd name="connsiteX100" fmla="*/ 776873 w 1254307"/>
                <a:gd name="connsiteY100" fmla="*/ 256220 h 298698"/>
                <a:gd name="connsiteX101" fmla="*/ 775756 w 1254307"/>
                <a:gd name="connsiteY101" fmla="*/ 256965 h 298698"/>
                <a:gd name="connsiteX102" fmla="*/ 775011 w 1254307"/>
                <a:gd name="connsiteY102" fmla="*/ 257338 h 298698"/>
                <a:gd name="connsiteX103" fmla="*/ 754901 w 1254307"/>
                <a:gd name="connsiteY103" fmla="*/ 262551 h 298698"/>
                <a:gd name="connsiteX104" fmla="*/ 718404 w 1254307"/>
                <a:gd name="connsiteY104" fmla="*/ 221958 h 298698"/>
                <a:gd name="connsiteX105" fmla="*/ 761604 w 1254307"/>
                <a:gd name="connsiteY105" fmla="*/ 177641 h 298698"/>
                <a:gd name="connsiteX106" fmla="*/ 706487 w 1254307"/>
                <a:gd name="connsiteY106" fmla="*/ 177641 h 298698"/>
                <a:gd name="connsiteX107" fmla="*/ 714680 w 1254307"/>
                <a:gd name="connsiteY107" fmla="*/ 179131 h 298698"/>
                <a:gd name="connsiteX108" fmla="*/ 710583 w 1254307"/>
                <a:gd name="connsiteY108" fmla="*/ 192538 h 298698"/>
                <a:gd name="connsiteX109" fmla="*/ 705370 w 1254307"/>
                <a:gd name="connsiteY109" fmla="*/ 192165 h 298698"/>
                <a:gd name="connsiteX110" fmla="*/ 680418 w 1254307"/>
                <a:gd name="connsiteY110" fmla="*/ 205572 h 298698"/>
                <a:gd name="connsiteX111" fmla="*/ 680418 w 1254307"/>
                <a:gd name="connsiteY111" fmla="*/ 262551 h 298698"/>
                <a:gd name="connsiteX112" fmla="*/ 663287 w 1254307"/>
                <a:gd name="connsiteY112" fmla="*/ 262551 h 298698"/>
                <a:gd name="connsiteX113" fmla="*/ 663287 w 1254307"/>
                <a:gd name="connsiteY113" fmla="*/ 180248 h 298698"/>
                <a:gd name="connsiteX114" fmla="*/ 678184 w 1254307"/>
                <a:gd name="connsiteY114" fmla="*/ 180248 h 298698"/>
                <a:gd name="connsiteX115" fmla="*/ 678184 w 1254307"/>
                <a:gd name="connsiteY115" fmla="*/ 192910 h 298698"/>
                <a:gd name="connsiteX116" fmla="*/ 679673 w 1254307"/>
                <a:gd name="connsiteY116" fmla="*/ 190303 h 298698"/>
                <a:gd name="connsiteX117" fmla="*/ 706487 w 1254307"/>
                <a:gd name="connsiteY117" fmla="*/ 177641 h 298698"/>
                <a:gd name="connsiteX118" fmla="*/ 611521 w 1254307"/>
                <a:gd name="connsiteY118" fmla="*/ 177641 h 298698"/>
                <a:gd name="connsiteX119" fmla="*/ 646900 w 1254307"/>
                <a:gd name="connsiteY119" fmla="*/ 220096 h 298698"/>
                <a:gd name="connsiteX120" fmla="*/ 646528 w 1254307"/>
                <a:gd name="connsiteY120" fmla="*/ 224565 h 298698"/>
                <a:gd name="connsiteX121" fmla="*/ 646528 w 1254307"/>
                <a:gd name="connsiteY121" fmla="*/ 226055 h 298698"/>
                <a:gd name="connsiteX122" fmla="*/ 589549 w 1254307"/>
                <a:gd name="connsiteY122" fmla="*/ 226055 h 298698"/>
                <a:gd name="connsiteX123" fmla="*/ 589549 w 1254307"/>
                <a:gd name="connsiteY123" fmla="*/ 226800 h 298698"/>
                <a:gd name="connsiteX124" fmla="*/ 589549 w 1254307"/>
                <a:gd name="connsiteY124" fmla="*/ 228662 h 298698"/>
                <a:gd name="connsiteX125" fmla="*/ 614128 w 1254307"/>
                <a:gd name="connsiteY125" fmla="*/ 250634 h 298698"/>
                <a:gd name="connsiteX126" fmla="*/ 636845 w 1254307"/>
                <a:gd name="connsiteY126" fmla="*/ 244675 h 298698"/>
                <a:gd name="connsiteX127" fmla="*/ 642804 w 1254307"/>
                <a:gd name="connsiteY127" fmla="*/ 255848 h 298698"/>
                <a:gd name="connsiteX128" fmla="*/ 612638 w 1254307"/>
                <a:gd name="connsiteY128" fmla="*/ 264413 h 298698"/>
                <a:gd name="connsiteX129" fmla="*/ 572790 w 1254307"/>
                <a:gd name="connsiteY129" fmla="*/ 221586 h 298698"/>
                <a:gd name="connsiteX130" fmla="*/ 611521 w 1254307"/>
                <a:gd name="connsiteY130" fmla="*/ 177641 h 298698"/>
                <a:gd name="connsiteX131" fmla="*/ 372060 w 1254307"/>
                <a:gd name="connsiteY131" fmla="*/ 164979 h 298698"/>
                <a:gd name="connsiteX132" fmla="*/ 339287 w 1254307"/>
                <a:gd name="connsiteY132" fmla="*/ 208179 h 298698"/>
                <a:gd name="connsiteX133" fmla="*/ 373177 w 1254307"/>
                <a:gd name="connsiteY133" fmla="*/ 250262 h 298698"/>
                <a:gd name="connsiteX134" fmla="*/ 406322 w 1254307"/>
                <a:gd name="connsiteY134" fmla="*/ 206689 h 298698"/>
                <a:gd name="connsiteX135" fmla="*/ 372060 w 1254307"/>
                <a:gd name="connsiteY135" fmla="*/ 164979 h 298698"/>
                <a:gd name="connsiteX136" fmla="*/ 915038 w 1254307"/>
                <a:gd name="connsiteY136" fmla="*/ 156041 h 298698"/>
                <a:gd name="connsiteX137" fmla="*/ 932541 w 1254307"/>
                <a:gd name="connsiteY137" fmla="*/ 156041 h 298698"/>
                <a:gd name="connsiteX138" fmla="*/ 932541 w 1254307"/>
                <a:gd name="connsiteY138" fmla="*/ 180248 h 298698"/>
                <a:gd name="connsiteX139" fmla="*/ 957121 w 1254307"/>
                <a:gd name="connsiteY139" fmla="*/ 180248 h 298698"/>
                <a:gd name="connsiteX140" fmla="*/ 957121 w 1254307"/>
                <a:gd name="connsiteY140" fmla="*/ 194027 h 298698"/>
                <a:gd name="connsiteX141" fmla="*/ 932541 w 1254307"/>
                <a:gd name="connsiteY141" fmla="*/ 194027 h 298698"/>
                <a:gd name="connsiteX142" fmla="*/ 932541 w 1254307"/>
                <a:gd name="connsiteY142" fmla="*/ 234248 h 298698"/>
                <a:gd name="connsiteX143" fmla="*/ 944459 w 1254307"/>
                <a:gd name="connsiteY143" fmla="*/ 250262 h 298698"/>
                <a:gd name="connsiteX144" fmla="*/ 955259 w 1254307"/>
                <a:gd name="connsiteY144" fmla="*/ 248027 h 298698"/>
                <a:gd name="connsiteX145" fmla="*/ 959728 w 1254307"/>
                <a:gd name="connsiteY145" fmla="*/ 259944 h 298698"/>
                <a:gd name="connsiteX146" fmla="*/ 940735 w 1254307"/>
                <a:gd name="connsiteY146" fmla="*/ 264786 h 298698"/>
                <a:gd name="connsiteX147" fmla="*/ 920997 w 1254307"/>
                <a:gd name="connsiteY147" fmla="*/ 258082 h 298698"/>
                <a:gd name="connsiteX148" fmla="*/ 915038 w 1254307"/>
                <a:gd name="connsiteY148" fmla="*/ 234248 h 298698"/>
                <a:gd name="connsiteX149" fmla="*/ 915038 w 1254307"/>
                <a:gd name="connsiteY149" fmla="*/ 194027 h 298698"/>
                <a:gd name="connsiteX150" fmla="*/ 900514 w 1254307"/>
                <a:gd name="connsiteY150" fmla="*/ 194027 h 298698"/>
                <a:gd name="connsiteX151" fmla="*/ 900514 w 1254307"/>
                <a:gd name="connsiteY151" fmla="*/ 180248 h 298698"/>
                <a:gd name="connsiteX152" fmla="*/ 915038 w 1254307"/>
                <a:gd name="connsiteY152" fmla="*/ 180248 h 298698"/>
                <a:gd name="connsiteX153" fmla="*/ 519163 w 1254307"/>
                <a:gd name="connsiteY153" fmla="*/ 156041 h 298698"/>
                <a:gd name="connsiteX154" fmla="*/ 536667 w 1254307"/>
                <a:gd name="connsiteY154" fmla="*/ 156041 h 298698"/>
                <a:gd name="connsiteX155" fmla="*/ 536667 w 1254307"/>
                <a:gd name="connsiteY155" fmla="*/ 180248 h 298698"/>
                <a:gd name="connsiteX156" fmla="*/ 561246 w 1254307"/>
                <a:gd name="connsiteY156" fmla="*/ 180248 h 298698"/>
                <a:gd name="connsiteX157" fmla="*/ 561246 w 1254307"/>
                <a:gd name="connsiteY157" fmla="*/ 194027 h 298698"/>
                <a:gd name="connsiteX158" fmla="*/ 536667 w 1254307"/>
                <a:gd name="connsiteY158" fmla="*/ 194027 h 298698"/>
                <a:gd name="connsiteX159" fmla="*/ 536667 w 1254307"/>
                <a:gd name="connsiteY159" fmla="*/ 234248 h 298698"/>
                <a:gd name="connsiteX160" fmla="*/ 548956 w 1254307"/>
                <a:gd name="connsiteY160" fmla="*/ 250262 h 298698"/>
                <a:gd name="connsiteX161" fmla="*/ 559756 w 1254307"/>
                <a:gd name="connsiteY161" fmla="*/ 248027 h 298698"/>
                <a:gd name="connsiteX162" fmla="*/ 564225 w 1254307"/>
                <a:gd name="connsiteY162" fmla="*/ 259944 h 298698"/>
                <a:gd name="connsiteX163" fmla="*/ 544860 w 1254307"/>
                <a:gd name="connsiteY163" fmla="*/ 264786 h 298698"/>
                <a:gd name="connsiteX164" fmla="*/ 525122 w 1254307"/>
                <a:gd name="connsiteY164" fmla="*/ 258082 h 298698"/>
                <a:gd name="connsiteX165" fmla="*/ 519163 w 1254307"/>
                <a:gd name="connsiteY165" fmla="*/ 234248 h 298698"/>
                <a:gd name="connsiteX166" fmla="*/ 519163 w 1254307"/>
                <a:gd name="connsiteY166" fmla="*/ 194027 h 298698"/>
                <a:gd name="connsiteX167" fmla="*/ 504639 w 1254307"/>
                <a:gd name="connsiteY167" fmla="*/ 194027 h 298698"/>
                <a:gd name="connsiteX168" fmla="*/ 504639 w 1254307"/>
                <a:gd name="connsiteY168" fmla="*/ 180248 h 298698"/>
                <a:gd name="connsiteX169" fmla="*/ 519163 w 1254307"/>
                <a:gd name="connsiteY169" fmla="*/ 180248 h 298698"/>
                <a:gd name="connsiteX170" fmla="*/ 976114 w 1254307"/>
                <a:gd name="connsiteY170" fmla="*/ 150828 h 298698"/>
                <a:gd name="connsiteX171" fmla="*/ 993617 w 1254307"/>
                <a:gd name="connsiteY171" fmla="*/ 150828 h 298698"/>
                <a:gd name="connsiteX172" fmla="*/ 993617 w 1254307"/>
                <a:gd name="connsiteY172" fmla="*/ 262552 h 298698"/>
                <a:gd name="connsiteX173" fmla="*/ 976114 w 1254307"/>
                <a:gd name="connsiteY173" fmla="*/ 262552 h 298698"/>
                <a:gd name="connsiteX174" fmla="*/ 866252 w 1254307"/>
                <a:gd name="connsiteY174" fmla="*/ 150828 h 298698"/>
                <a:gd name="connsiteX175" fmla="*/ 875935 w 1254307"/>
                <a:gd name="connsiteY175" fmla="*/ 160883 h 298698"/>
                <a:gd name="connsiteX176" fmla="*/ 866252 w 1254307"/>
                <a:gd name="connsiteY176" fmla="*/ 170566 h 298698"/>
                <a:gd name="connsiteX177" fmla="*/ 856569 w 1254307"/>
                <a:gd name="connsiteY177" fmla="*/ 160511 h 298698"/>
                <a:gd name="connsiteX178" fmla="*/ 866252 w 1254307"/>
                <a:gd name="connsiteY178" fmla="*/ 150828 h 298698"/>
                <a:gd name="connsiteX179" fmla="*/ 834597 w 1254307"/>
                <a:gd name="connsiteY179" fmla="*/ 150828 h 298698"/>
                <a:gd name="connsiteX180" fmla="*/ 844652 w 1254307"/>
                <a:gd name="connsiteY180" fmla="*/ 160511 h 298698"/>
                <a:gd name="connsiteX181" fmla="*/ 834969 w 1254307"/>
                <a:gd name="connsiteY181" fmla="*/ 170566 h 298698"/>
                <a:gd name="connsiteX182" fmla="*/ 824914 w 1254307"/>
                <a:gd name="connsiteY182" fmla="*/ 160883 h 298698"/>
                <a:gd name="connsiteX183" fmla="*/ 834597 w 1254307"/>
                <a:gd name="connsiteY183" fmla="*/ 150828 h 298698"/>
                <a:gd name="connsiteX184" fmla="*/ 1254307 w 1254307"/>
                <a:gd name="connsiteY184" fmla="*/ 150455 h 298698"/>
                <a:gd name="connsiteX185" fmla="*/ 1254307 w 1254307"/>
                <a:gd name="connsiteY185" fmla="*/ 262179 h 298698"/>
                <a:gd name="connsiteX186" fmla="*/ 1239410 w 1254307"/>
                <a:gd name="connsiteY186" fmla="*/ 262179 h 298698"/>
                <a:gd name="connsiteX187" fmla="*/ 1239410 w 1254307"/>
                <a:gd name="connsiteY187" fmla="*/ 255476 h 298698"/>
                <a:gd name="connsiteX188" fmla="*/ 1237921 w 1254307"/>
                <a:gd name="connsiteY188" fmla="*/ 256593 h 298698"/>
                <a:gd name="connsiteX189" fmla="*/ 1215576 w 1254307"/>
                <a:gd name="connsiteY189" fmla="*/ 264414 h 298698"/>
                <a:gd name="connsiteX190" fmla="*/ 1178707 w 1254307"/>
                <a:gd name="connsiteY190" fmla="*/ 222331 h 298698"/>
                <a:gd name="connsiteX191" fmla="*/ 1218555 w 1254307"/>
                <a:gd name="connsiteY191" fmla="*/ 177641 h 298698"/>
                <a:gd name="connsiteX192" fmla="*/ 1235686 w 1254307"/>
                <a:gd name="connsiteY192" fmla="*/ 181738 h 298698"/>
                <a:gd name="connsiteX193" fmla="*/ 1236804 w 1254307"/>
                <a:gd name="connsiteY193" fmla="*/ 182483 h 298698"/>
                <a:gd name="connsiteX194" fmla="*/ 1236804 w 1254307"/>
                <a:gd name="connsiteY194" fmla="*/ 181365 h 298698"/>
                <a:gd name="connsiteX195" fmla="*/ 1236804 w 1254307"/>
                <a:gd name="connsiteY195" fmla="*/ 150827 h 298698"/>
                <a:gd name="connsiteX196" fmla="*/ 373177 w 1254307"/>
                <a:gd name="connsiteY196" fmla="*/ 150455 h 298698"/>
                <a:gd name="connsiteX197" fmla="*/ 424942 w 1254307"/>
                <a:gd name="connsiteY197" fmla="*/ 206689 h 298698"/>
                <a:gd name="connsiteX198" fmla="*/ 372804 w 1254307"/>
                <a:gd name="connsiteY198" fmla="*/ 264786 h 298698"/>
                <a:gd name="connsiteX199" fmla="*/ 321039 w 1254307"/>
                <a:gd name="connsiteY199" fmla="*/ 207434 h 298698"/>
                <a:gd name="connsiteX200" fmla="*/ 373177 w 1254307"/>
                <a:gd name="connsiteY200" fmla="*/ 150455 h 298698"/>
                <a:gd name="connsiteX201" fmla="*/ 388446 w 1254307"/>
                <a:gd name="connsiteY201" fmla="*/ 123269 h 298698"/>
                <a:gd name="connsiteX202" fmla="*/ 397756 w 1254307"/>
                <a:gd name="connsiteY202" fmla="*/ 133697 h 298698"/>
                <a:gd name="connsiteX203" fmla="*/ 388446 w 1254307"/>
                <a:gd name="connsiteY203" fmla="*/ 143007 h 298698"/>
                <a:gd name="connsiteX204" fmla="*/ 379135 w 1254307"/>
                <a:gd name="connsiteY204" fmla="*/ 132579 h 298698"/>
                <a:gd name="connsiteX205" fmla="*/ 388446 w 1254307"/>
                <a:gd name="connsiteY205" fmla="*/ 123269 h 298698"/>
                <a:gd name="connsiteX206" fmla="*/ 357163 w 1254307"/>
                <a:gd name="connsiteY206" fmla="*/ 123269 h 298698"/>
                <a:gd name="connsiteX207" fmla="*/ 367218 w 1254307"/>
                <a:gd name="connsiteY207" fmla="*/ 132952 h 298698"/>
                <a:gd name="connsiteX208" fmla="*/ 367218 w 1254307"/>
                <a:gd name="connsiteY208" fmla="*/ 133324 h 298698"/>
                <a:gd name="connsiteX209" fmla="*/ 357535 w 1254307"/>
                <a:gd name="connsiteY209" fmla="*/ 143007 h 298698"/>
                <a:gd name="connsiteX210" fmla="*/ 347480 w 1254307"/>
                <a:gd name="connsiteY210" fmla="*/ 133324 h 298698"/>
                <a:gd name="connsiteX211" fmla="*/ 357163 w 1254307"/>
                <a:gd name="connsiteY211" fmla="*/ 123269 h 298698"/>
                <a:gd name="connsiteX212" fmla="*/ 465535 w 1254307"/>
                <a:gd name="connsiteY212" fmla="*/ 61820 h 298698"/>
                <a:gd name="connsiteX213" fmla="*/ 450266 w 1254307"/>
                <a:gd name="connsiteY213" fmla="*/ 79324 h 298698"/>
                <a:gd name="connsiteX214" fmla="*/ 464045 w 1254307"/>
                <a:gd name="connsiteY214" fmla="*/ 95710 h 298698"/>
                <a:gd name="connsiteX215" fmla="*/ 474845 w 1254307"/>
                <a:gd name="connsiteY215" fmla="*/ 91986 h 298698"/>
                <a:gd name="connsiteX216" fmla="*/ 474845 w 1254307"/>
                <a:gd name="connsiteY216" fmla="*/ 63683 h 298698"/>
                <a:gd name="connsiteX217" fmla="*/ 474473 w 1254307"/>
                <a:gd name="connsiteY217" fmla="*/ 63683 h 298698"/>
                <a:gd name="connsiteX218" fmla="*/ 465535 w 1254307"/>
                <a:gd name="connsiteY218" fmla="*/ 61820 h 298698"/>
                <a:gd name="connsiteX219" fmla="*/ 546721 w 1254307"/>
                <a:gd name="connsiteY219" fmla="*/ 61448 h 298698"/>
                <a:gd name="connsiteX220" fmla="*/ 532942 w 1254307"/>
                <a:gd name="connsiteY220" fmla="*/ 78952 h 298698"/>
                <a:gd name="connsiteX221" fmla="*/ 547094 w 1254307"/>
                <a:gd name="connsiteY221" fmla="*/ 96828 h 298698"/>
                <a:gd name="connsiteX222" fmla="*/ 560873 w 1254307"/>
                <a:gd name="connsiteY222" fmla="*/ 79324 h 298698"/>
                <a:gd name="connsiteX223" fmla="*/ 546721 w 1254307"/>
                <a:gd name="connsiteY223" fmla="*/ 61448 h 298698"/>
                <a:gd name="connsiteX224" fmla="*/ 409301 w 1254307"/>
                <a:gd name="connsiteY224" fmla="*/ 61076 h 298698"/>
                <a:gd name="connsiteX225" fmla="*/ 395894 w 1254307"/>
                <a:gd name="connsiteY225" fmla="*/ 74483 h 298698"/>
                <a:gd name="connsiteX226" fmla="*/ 395894 w 1254307"/>
                <a:gd name="connsiteY226" fmla="*/ 75228 h 298698"/>
                <a:gd name="connsiteX227" fmla="*/ 420474 w 1254307"/>
                <a:gd name="connsiteY227" fmla="*/ 75228 h 298698"/>
                <a:gd name="connsiteX228" fmla="*/ 420474 w 1254307"/>
                <a:gd name="connsiteY228" fmla="*/ 74483 h 298698"/>
                <a:gd name="connsiteX229" fmla="*/ 409301 w 1254307"/>
                <a:gd name="connsiteY229" fmla="*/ 61076 h 298698"/>
                <a:gd name="connsiteX230" fmla="*/ 500170 w 1254307"/>
                <a:gd name="connsiteY230" fmla="*/ 57724 h 298698"/>
                <a:gd name="connsiteX231" fmla="*/ 509853 w 1254307"/>
                <a:gd name="connsiteY231" fmla="*/ 57724 h 298698"/>
                <a:gd name="connsiteX232" fmla="*/ 509853 w 1254307"/>
                <a:gd name="connsiteY232" fmla="*/ 103531 h 298698"/>
                <a:gd name="connsiteX233" fmla="*/ 500170 w 1254307"/>
                <a:gd name="connsiteY233" fmla="*/ 103531 h 298698"/>
                <a:gd name="connsiteX234" fmla="*/ 606680 w 1254307"/>
                <a:gd name="connsiteY234" fmla="*/ 54000 h 298698"/>
                <a:gd name="connsiteX235" fmla="*/ 618597 w 1254307"/>
                <a:gd name="connsiteY235" fmla="*/ 58469 h 298698"/>
                <a:gd name="connsiteX236" fmla="*/ 623439 w 1254307"/>
                <a:gd name="connsiteY236" fmla="*/ 76345 h 298698"/>
                <a:gd name="connsiteX237" fmla="*/ 623439 w 1254307"/>
                <a:gd name="connsiteY237" fmla="*/ 103904 h 298698"/>
                <a:gd name="connsiteX238" fmla="*/ 614128 w 1254307"/>
                <a:gd name="connsiteY238" fmla="*/ 103904 h 298698"/>
                <a:gd name="connsiteX239" fmla="*/ 614128 w 1254307"/>
                <a:gd name="connsiteY239" fmla="*/ 103531 h 298698"/>
                <a:gd name="connsiteX240" fmla="*/ 614128 w 1254307"/>
                <a:gd name="connsiteY240" fmla="*/ 77090 h 298698"/>
                <a:gd name="connsiteX241" fmla="*/ 611521 w 1254307"/>
                <a:gd name="connsiteY241" fmla="*/ 64428 h 298698"/>
                <a:gd name="connsiteX242" fmla="*/ 604818 w 1254307"/>
                <a:gd name="connsiteY242" fmla="*/ 62193 h 298698"/>
                <a:gd name="connsiteX243" fmla="*/ 593273 w 1254307"/>
                <a:gd name="connsiteY243" fmla="*/ 65917 h 298698"/>
                <a:gd name="connsiteX244" fmla="*/ 592901 w 1254307"/>
                <a:gd name="connsiteY244" fmla="*/ 65917 h 298698"/>
                <a:gd name="connsiteX245" fmla="*/ 592901 w 1254307"/>
                <a:gd name="connsiteY245" fmla="*/ 103531 h 298698"/>
                <a:gd name="connsiteX246" fmla="*/ 583218 w 1254307"/>
                <a:gd name="connsiteY246" fmla="*/ 103531 h 298698"/>
                <a:gd name="connsiteX247" fmla="*/ 583218 w 1254307"/>
                <a:gd name="connsiteY247" fmla="*/ 55490 h 298698"/>
                <a:gd name="connsiteX248" fmla="*/ 591411 w 1254307"/>
                <a:gd name="connsiteY248" fmla="*/ 55490 h 298698"/>
                <a:gd name="connsiteX249" fmla="*/ 591411 w 1254307"/>
                <a:gd name="connsiteY249" fmla="*/ 59586 h 298698"/>
                <a:gd name="connsiteX250" fmla="*/ 592528 w 1254307"/>
                <a:gd name="connsiteY250" fmla="*/ 58842 h 298698"/>
                <a:gd name="connsiteX251" fmla="*/ 606680 w 1254307"/>
                <a:gd name="connsiteY251" fmla="*/ 54000 h 298698"/>
                <a:gd name="connsiteX252" fmla="*/ 547094 w 1254307"/>
                <a:gd name="connsiteY252" fmla="*/ 54000 h 298698"/>
                <a:gd name="connsiteX253" fmla="*/ 570183 w 1254307"/>
                <a:gd name="connsiteY253" fmla="*/ 79324 h 298698"/>
                <a:gd name="connsiteX254" fmla="*/ 545977 w 1254307"/>
                <a:gd name="connsiteY254" fmla="*/ 105021 h 298698"/>
                <a:gd name="connsiteX255" fmla="*/ 522887 w 1254307"/>
                <a:gd name="connsiteY255" fmla="*/ 79697 h 298698"/>
                <a:gd name="connsiteX256" fmla="*/ 547094 w 1254307"/>
                <a:gd name="connsiteY256" fmla="*/ 54000 h 298698"/>
                <a:gd name="connsiteX257" fmla="*/ 409301 w 1254307"/>
                <a:gd name="connsiteY257" fmla="*/ 54000 h 298698"/>
                <a:gd name="connsiteX258" fmla="*/ 429412 w 1254307"/>
                <a:gd name="connsiteY258" fmla="*/ 78579 h 298698"/>
                <a:gd name="connsiteX259" fmla="*/ 429412 w 1254307"/>
                <a:gd name="connsiteY259" fmla="*/ 81186 h 298698"/>
                <a:gd name="connsiteX260" fmla="*/ 429412 w 1254307"/>
                <a:gd name="connsiteY260" fmla="*/ 81931 h 298698"/>
                <a:gd name="connsiteX261" fmla="*/ 395894 w 1254307"/>
                <a:gd name="connsiteY261" fmla="*/ 81931 h 298698"/>
                <a:gd name="connsiteX262" fmla="*/ 395894 w 1254307"/>
                <a:gd name="connsiteY262" fmla="*/ 82676 h 298698"/>
                <a:gd name="connsiteX263" fmla="*/ 395894 w 1254307"/>
                <a:gd name="connsiteY263" fmla="*/ 84166 h 298698"/>
                <a:gd name="connsiteX264" fmla="*/ 410791 w 1254307"/>
                <a:gd name="connsiteY264" fmla="*/ 97200 h 298698"/>
                <a:gd name="connsiteX265" fmla="*/ 424198 w 1254307"/>
                <a:gd name="connsiteY265" fmla="*/ 93476 h 298698"/>
                <a:gd name="connsiteX266" fmla="*/ 427549 w 1254307"/>
                <a:gd name="connsiteY266" fmla="*/ 99807 h 298698"/>
                <a:gd name="connsiteX267" fmla="*/ 410046 w 1254307"/>
                <a:gd name="connsiteY267" fmla="*/ 104648 h 298698"/>
                <a:gd name="connsiteX268" fmla="*/ 386584 w 1254307"/>
                <a:gd name="connsiteY268" fmla="*/ 79697 h 298698"/>
                <a:gd name="connsiteX269" fmla="*/ 409301 w 1254307"/>
                <a:gd name="connsiteY269" fmla="*/ 54000 h 298698"/>
                <a:gd name="connsiteX270" fmla="*/ 465907 w 1254307"/>
                <a:gd name="connsiteY270" fmla="*/ 53627 h 298698"/>
                <a:gd name="connsiteX271" fmla="*/ 484528 w 1254307"/>
                <a:gd name="connsiteY271" fmla="*/ 58469 h 298698"/>
                <a:gd name="connsiteX272" fmla="*/ 484528 w 1254307"/>
                <a:gd name="connsiteY272" fmla="*/ 103531 h 298698"/>
                <a:gd name="connsiteX273" fmla="*/ 479686 w 1254307"/>
                <a:gd name="connsiteY273" fmla="*/ 120662 h 298698"/>
                <a:gd name="connsiteX274" fmla="*/ 462555 w 1254307"/>
                <a:gd name="connsiteY274" fmla="*/ 126620 h 298698"/>
                <a:gd name="connsiteX275" fmla="*/ 442445 w 1254307"/>
                <a:gd name="connsiteY275" fmla="*/ 120289 h 298698"/>
                <a:gd name="connsiteX276" fmla="*/ 446542 w 1254307"/>
                <a:gd name="connsiteY276" fmla="*/ 113958 h 298698"/>
                <a:gd name="connsiteX277" fmla="*/ 461438 w 1254307"/>
                <a:gd name="connsiteY277" fmla="*/ 119172 h 298698"/>
                <a:gd name="connsiteX278" fmla="*/ 471121 w 1254307"/>
                <a:gd name="connsiteY278" fmla="*/ 115448 h 298698"/>
                <a:gd name="connsiteX279" fmla="*/ 474845 w 1254307"/>
                <a:gd name="connsiteY279" fmla="*/ 103531 h 298698"/>
                <a:gd name="connsiteX280" fmla="*/ 474845 w 1254307"/>
                <a:gd name="connsiteY280" fmla="*/ 99807 h 298698"/>
                <a:gd name="connsiteX281" fmla="*/ 473728 w 1254307"/>
                <a:gd name="connsiteY281" fmla="*/ 100179 h 298698"/>
                <a:gd name="connsiteX282" fmla="*/ 473355 w 1254307"/>
                <a:gd name="connsiteY282" fmla="*/ 100551 h 298698"/>
                <a:gd name="connsiteX283" fmla="*/ 461811 w 1254307"/>
                <a:gd name="connsiteY283" fmla="*/ 103531 h 298698"/>
                <a:gd name="connsiteX284" fmla="*/ 440583 w 1254307"/>
                <a:gd name="connsiteY284" fmla="*/ 79696 h 298698"/>
                <a:gd name="connsiteX285" fmla="*/ 440583 w 1254307"/>
                <a:gd name="connsiteY285" fmla="*/ 77834 h 298698"/>
                <a:gd name="connsiteX286" fmla="*/ 465907 w 1254307"/>
                <a:gd name="connsiteY286" fmla="*/ 53627 h 298698"/>
                <a:gd name="connsiteX287" fmla="*/ 342267 w 1254307"/>
                <a:gd name="connsiteY287" fmla="*/ 45807 h 298698"/>
                <a:gd name="connsiteX288" fmla="*/ 342267 w 1254307"/>
                <a:gd name="connsiteY288" fmla="*/ 68152 h 298698"/>
                <a:gd name="connsiteX289" fmla="*/ 347480 w 1254307"/>
                <a:gd name="connsiteY289" fmla="*/ 68152 h 298698"/>
                <a:gd name="connsiteX290" fmla="*/ 360887 w 1254307"/>
                <a:gd name="connsiteY290" fmla="*/ 64800 h 298698"/>
                <a:gd name="connsiteX291" fmla="*/ 361260 w 1254307"/>
                <a:gd name="connsiteY291" fmla="*/ 48786 h 298698"/>
                <a:gd name="connsiteX292" fmla="*/ 350832 w 1254307"/>
                <a:gd name="connsiteY292" fmla="*/ 45807 h 298698"/>
                <a:gd name="connsiteX293" fmla="*/ 505011 w 1254307"/>
                <a:gd name="connsiteY293" fmla="*/ 37986 h 298698"/>
                <a:gd name="connsiteX294" fmla="*/ 510969 w 1254307"/>
                <a:gd name="connsiteY294" fmla="*/ 43945 h 298698"/>
                <a:gd name="connsiteX295" fmla="*/ 505011 w 1254307"/>
                <a:gd name="connsiteY295" fmla="*/ 49531 h 298698"/>
                <a:gd name="connsiteX296" fmla="*/ 499052 w 1254307"/>
                <a:gd name="connsiteY296" fmla="*/ 43945 h 298698"/>
                <a:gd name="connsiteX297" fmla="*/ 505011 w 1254307"/>
                <a:gd name="connsiteY297" fmla="*/ 37986 h 298698"/>
                <a:gd name="connsiteX298" fmla="*/ 331839 w 1254307"/>
                <a:gd name="connsiteY298" fmla="*/ 37614 h 298698"/>
                <a:gd name="connsiteX299" fmla="*/ 348970 w 1254307"/>
                <a:gd name="connsiteY299" fmla="*/ 37614 h 298698"/>
                <a:gd name="connsiteX300" fmla="*/ 368708 w 1254307"/>
                <a:gd name="connsiteY300" fmla="*/ 42828 h 298698"/>
                <a:gd name="connsiteX301" fmla="*/ 373922 w 1254307"/>
                <a:gd name="connsiteY301" fmla="*/ 55862 h 298698"/>
                <a:gd name="connsiteX302" fmla="*/ 369825 w 1254307"/>
                <a:gd name="connsiteY302" fmla="*/ 67407 h 298698"/>
                <a:gd name="connsiteX303" fmla="*/ 359025 w 1254307"/>
                <a:gd name="connsiteY303" fmla="*/ 72621 h 298698"/>
                <a:gd name="connsiteX304" fmla="*/ 365729 w 1254307"/>
                <a:gd name="connsiteY304" fmla="*/ 76345 h 298698"/>
                <a:gd name="connsiteX305" fmla="*/ 370198 w 1254307"/>
                <a:gd name="connsiteY305" fmla="*/ 84538 h 298698"/>
                <a:gd name="connsiteX306" fmla="*/ 378391 w 1254307"/>
                <a:gd name="connsiteY306" fmla="*/ 103531 h 298698"/>
                <a:gd name="connsiteX307" fmla="*/ 367591 w 1254307"/>
                <a:gd name="connsiteY307" fmla="*/ 103531 h 298698"/>
                <a:gd name="connsiteX308" fmla="*/ 359770 w 1254307"/>
                <a:gd name="connsiteY308" fmla="*/ 86028 h 298698"/>
                <a:gd name="connsiteX309" fmla="*/ 345246 w 1254307"/>
                <a:gd name="connsiteY309" fmla="*/ 75973 h 298698"/>
                <a:gd name="connsiteX310" fmla="*/ 341894 w 1254307"/>
                <a:gd name="connsiteY310" fmla="*/ 75973 h 298698"/>
                <a:gd name="connsiteX311" fmla="*/ 341894 w 1254307"/>
                <a:gd name="connsiteY311" fmla="*/ 103531 h 298698"/>
                <a:gd name="connsiteX312" fmla="*/ 331839 w 1254307"/>
                <a:gd name="connsiteY312" fmla="*/ 103531 h 298698"/>
                <a:gd name="connsiteX313" fmla="*/ 131481 w 1254307"/>
                <a:gd name="connsiteY313" fmla="*/ 12290 h 298698"/>
                <a:gd name="connsiteX314" fmla="*/ 113605 w 1254307"/>
                <a:gd name="connsiteY314" fmla="*/ 36869 h 298698"/>
                <a:gd name="connsiteX315" fmla="*/ 96846 w 1254307"/>
                <a:gd name="connsiteY315" fmla="*/ 17876 h 298698"/>
                <a:gd name="connsiteX316" fmla="*/ 92377 w 1254307"/>
                <a:gd name="connsiteY316" fmla="*/ 52883 h 298698"/>
                <a:gd name="connsiteX317" fmla="*/ 60722 w 1254307"/>
                <a:gd name="connsiteY317" fmla="*/ 38731 h 298698"/>
                <a:gd name="connsiteX318" fmla="*/ 67798 w 1254307"/>
                <a:gd name="connsiteY318" fmla="*/ 62938 h 298698"/>
                <a:gd name="connsiteX319" fmla="*/ 38005 w 1254307"/>
                <a:gd name="connsiteY319" fmla="*/ 65917 h 298698"/>
                <a:gd name="connsiteX320" fmla="*/ 64446 w 1254307"/>
                <a:gd name="connsiteY320" fmla="*/ 80069 h 298698"/>
                <a:gd name="connsiteX321" fmla="*/ 90888 w 1254307"/>
                <a:gd name="connsiteY321" fmla="*/ 91614 h 298698"/>
                <a:gd name="connsiteX322" fmla="*/ 134460 w 1254307"/>
                <a:gd name="connsiteY322" fmla="*/ 141145 h 298698"/>
                <a:gd name="connsiteX323" fmla="*/ 69288 w 1254307"/>
                <a:gd name="connsiteY323" fmla="*/ 128483 h 298698"/>
                <a:gd name="connsiteX324" fmla="*/ 45826 w 1254307"/>
                <a:gd name="connsiteY324" fmla="*/ 111352 h 298698"/>
                <a:gd name="connsiteX325" fmla="*/ 20874 w 1254307"/>
                <a:gd name="connsiteY325" fmla="*/ 96083 h 298698"/>
                <a:gd name="connsiteX326" fmla="*/ 32791 w 1254307"/>
                <a:gd name="connsiteY326" fmla="*/ 123641 h 298698"/>
                <a:gd name="connsiteX327" fmla="*/ 8957 w 1254307"/>
                <a:gd name="connsiteY327" fmla="*/ 128483 h 298698"/>
                <a:gd name="connsiteX328" fmla="*/ 37260 w 1254307"/>
                <a:gd name="connsiteY328" fmla="*/ 149710 h 298698"/>
                <a:gd name="connsiteX329" fmla="*/ 8957 w 1254307"/>
                <a:gd name="connsiteY329" fmla="*/ 170938 h 298698"/>
                <a:gd name="connsiteX330" fmla="*/ 32791 w 1254307"/>
                <a:gd name="connsiteY330" fmla="*/ 175779 h 298698"/>
                <a:gd name="connsiteX331" fmla="*/ 20874 w 1254307"/>
                <a:gd name="connsiteY331" fmla="*/ 203338 h 298698"/>
                <a:gd name="connsiteX332" fmla="*/ 45453 w 1254307"/>
                <a:gd name="connsiteY332" fmla="*/ 188069 h 298698"/>
                <a:gd name="connsiteX333" fmla="*/ 68915 w 1254307"/>
                <a:gd name="connsiteY333" fmla="*/ 170566 h 298698"/>
                <a:gd name="connsiteX334" fmla="*/ 134088 w 1254307"/>
                <a:gd name="connsiteY334" fmla="*/ 157903 h 298698"/>
                <a:gd name="connsiteX335" fmla="*/ 90515 w 1254307"/>
                <a:gd name="connsiteY335" fmla="*/ 207434 h 298698"/>
                <a:gd name="connsiteX336" fmla="*/ 64074 w 1254307"/>
                <a:gd name="connsiteY336" fmla="*/ 218979 h 298698"/>
                <a:gd name="connsiteX337" fmla="*/ 37633 w 1254307"/>
                <a:gd name="connsiteY337" fmla="*/ 233131 h 298698"/>
                <a:gd name="connsiteX338" fmla="*/ 67426 w 1254307"/>
                <a:gd name="connsiteY338" fmla="*/ 236110 h 298698"/>
                <a:gd name="connsiteX339" fmla="*/ 58860 w 1254307"/>
                <a:gd name="connsiteY339" fmla="*/ 259572 h 298698"/>
                <a:gd name="connsiteX340" fmla="*/ 91260 w 1254307"/>
                <a:gd name="connsiteY340" fmla="*/ 246166 h 298698"/>
                <a:gd name="connsiteX341" fmla="*/ 96102 w 1254307"/>
                <a:gd name="connsiteY341" fmla="*/ 280800 h 298698"/>
                <a:gd name="connsiteX342" fmla="*/ 112488 w 1254307"/>
                <a:gd name="connsiteY342" fmla="*/ 261807 h 298698"/>
                <a:gd name="connsiteX343" fmla="*/ 130364 w 1254307"/>
                <a:gd name="connsiteY343" fmla="*/ 286386 h 298698"/>
                <a:gd name="connsiteX344" fmla="*/ 129619 w 1254307"/>
                <a:gd name="connsiteY344" fmla="*/ 256593 h 298698"/>
                <a:gd name="connsiteX345" fmla="*/ 126639 w 1254307"/>
                <a:gd name="connsiteY345" fmla="*/ 228290 h 298698"/>
                <a:gd name="connsiteX346" fmla="*/ 147867 w 1254307"/>
                <a:gd name="connsiteY346" fmla="*/ 165724 h 298698"/>
                <a:gd name="connsiteX347" fmla="*/ 169095 w 1254307"/>
                <a:gd name="connsiteY347" fmla="*/ 228290 h 298698"/>
                <a:gd name="connsiteX348" fmla="*/ 166115 w 1254307"/>
                <a:gd name="connsiteY348" fmla="*/ 256593 h 298698"/>
                <a:gd name="connsiteX349" fmla="*/ 165370 w 1254307"/>
                <a:gd name="connsiteY349" fmla="*/ 286386 h 298698"/>
                <a:gd name="connsiteX350" fmla="*/ 183246 w 1254307"/>
                <a:gd name="connsiteY350" fmla="*/ 261807 h 298698"/>
                <a:gd name="connsiteX351" fmla="*/ 199632 w 1254307"/>
                <a:gd name="connsiteY351" fmla="*/ 280800 h 298698"/>
                <a:gd name="connsiteX352" fmla="*/ 204474 w 1254307"/>
                <a:gd name="connsiteY352" fmla="*/ 246166 h 298698"/>
                <a:gd name="connsiteX353" fmla="*/ 236874 w 1254307"/>
                <a:gd name="connsiteY353" fmla="*/ 259572 h 298698"/>
                <a:gd name="connsiteX354" fmla="*/ 229053 w 1254307"/>
                <a:gd name="connsiteY354" fmla="*/ 236110 h 298698"/>
                <a:gd name="connsiteX355" fmla="*/ 258846 w 1254307"/>
                <a:gd name="connsiteY355" fmla="*/ 233131 h 298698"/>
                <a:gd name="connsiteX356" fmla="*/ 232405 w 1254307"/>
                <a:gd name="connsiteY356" fmla="*/ 218979 h 298698"/>
                <a:gd name="connsiteX357" fmla="*/ 205963 w 1254307"/>
                <a:gd name="connsiteY357" fmla="*/ 207434 h 298698"/>
                <a:gd name="connsiteX358" fmla="*/ 162391 w 1254307"/>
                <a:gd name="connsiteY358" fmla="*/ 157903 h 298698"/>
                <a:gd name="connsiteX359" fmla="*/ 227563 w 1254307"/>
                <a:gd name="connsiteY359" fmla="*/ 170566 h 298698"/>
                <a:gd name="connsiteX360" fmla="*/ 251025 w 1254307"/>
                <a:gd name="connsiteY360" fmla="*/ 187697 h 298698"/>
                <a:gd name="connsiteX361" fmla="*/ 275977 w 1254307"/>
                <a:gd name="connsiteY361" fmla="*/ 202966 h 298698"/>
                <a:gd name="connsiteX362" fmla="*/ 264060 w 1254307"/>
                <a:gd name="connsiteY362" fmla="*/ 175407 h 298698"/>
                <a:gd name="connsiteX363" fmla="*/ 289384 w 1254307"/>
                <a:gd name="connsiteY363" fmla="*/ 170938 h 298698"/>
                <a:gd name="connsiteX364" fmla="*/ 261081 w 1254307"/>
                <a:gd name="connsiteY364" fmla="*/ 149710 h 298698"/>
                <a:gd name="connsiteX365" fmla="*/ 289384 w 1254307"/>
                <a:gd name="connsiteY365" fmla="*/ 128483 h 298698"/>
                <a:gd name="connsiteX366" fmla="*/ 265550 w 1254307"/>
                <a:gd name="connsiteY366" fmla="*/ 123641 h 298698"/>
                <a:gd name="connsiteX367" fmla="*/ 277467 w 1254307"/>
                <a:gd name="connsiteY367" fmla="*/ 96083 h 298698"/>
                <a:gd name="connsiteX368" fmla="*/ 252515 w 1254307"/>
                <a:gd name="connsiteY368" fmla="*/ 111352 h 298698"/>
                <a:gd name="connsiteX369" fmla="*/ 229053 w 1254307"/>
                <a:gd name="connsiteY369" fmla="*/ 128483 h 298698"/>
                <a:gd name="connsiteX370" fmla="*/ 163881 w 1254307"/>
                <a:gd name="connsiteY370" fmla="*/ 141145 h 298698"/>
                <a:gd name="connsiteX371" fmla="*/ 207453 w 1254307"/>
                <a:gd name="connsiteY371" fmla="*/ 91614 h 298698"/>
                <a:gd name="connsiteX372" fmla="*/ 233894 w 1254307"/>
                <a:gd name="connsiteY372" fmla="*/ 80069 h 298698"/>
                <a:gd name="connsiteX373" fmla="*/ 260336 w 1254307"/>
                <a:gd name="connsiteY373" fmla="*/ 65917 h 298698"/>
                <a:gd name="connsiteX374" fmla="*/ 230543 w 1254307"/>
                <a:gd name="connsiteY374" fmla="*/ 62938 h 298698"/>
                <a:gd name="connsiteX375" fmla="*/ 237619 w 1254307"/>
                <a:gd name="connsiteY375" fmla="*/ 38731 h 298698"/>
                <a:gd name="connsiteX376" fmla="*/ 205963 w 1254307"/>
                <a:gd name="connsiteY376" fmla="*/ 52883 h 298698"/>
                <a:gd name="connsiteX377" fmla="*/ 201495 w 1254307"/>
                <a:gd name="connsiteY377" fmla="*/ 17876 h 298698"/>
                <a:gd name="connsiteX378" fmla="*/ 184363 w 1254307"/>
                <a:gd name="connsiteY378" fmla="*/ 36869 h 298698"/>
                <a:gd name="connsiteX379" fmla="*/ 166488 w 1254307"/>
                <a:gd name="connsiteY379" fmla="*/ 12290 h 298698"/>
                <a:gd name="connsiteX380" fmla="*/ 167232 w 1254307"/>
                <a:gd name="connsiteY380" fmla="*/ 42083 h 298698"/>
                <a:gd name="connsiteX381" fmla="*/ 170212 w 1254307"/>
                <a:gd name="connsiteY381" fmla="*/ 70386 h 298698"/>
                <a:gd name="connsiteX382" fmla="*/ 148984 w 1254307"/>
                <a:gd name="connsiteY382" fmla="*/ 132952 h 298698"/>
                <a:gd name="connsiteX383" fmla="*/ 127757 w 1254307"/>
                <a:gd name="connsiteY383" fmla="*/ 70386 h 298698"/>
                <a:gd name="connsiteX384" fmla="*/ 130736 w 1254307"/>
                <a:gd name="connsiteY384" fmla="*/ 42083 h 298698"/>
                <a:gd name="connsiteX385" fmla="*/ 131481 w 1254307"/>
                <a:gd name="connsiteY385" fmla="*/ 12290 h 298698"/>
                <a:gd name="connsiteX386" fmla="*/ 134833 w 1254307"/>
                <a:gd name="connsiteY386" fmla="*/ 0 h 298698"/>
                <a:gd name="connsiteX387" fmla="*/ 134833 w 1254307"/>
                <a:gd name="connsiteY387" fmla="*/ 67779 h 298698"/>
                <a:gd name="connsiteX388" fmla="*/ 148239 w 1254307"/>
                <a:gd name="connsiteY388" fmla="*/ 107255 h 298698"/>
                <a:gd name="connsiteX389" fmla="*/ 161646 w 1254307"/>
                <a:gd name="connsiteY389" fmla="*/ 67779 h 298698"/>
                <a:gd name="connsiteX390" fmla="*/ 161646 w 1254307"/>
                <a:gd name="connsiteY390" fmla="*/ 0 h 298698"/>
                <a:gd name="connsiteX391" fmla="*/ 184363 w 1254307"/>
                <a:gd name="connsiteY391" fmla="*/ 19738 h 298698"/>
                <a:gd name="connsiteX392" fmla="*/ 202612 w 1254307"/>
                <a:gd name="connsiteY392" fmla="*/ 9310 h 298698"/>
                <a:gd name="connsiteX393" fmla="*/ 214901 w 1254307"/>
                <a:gd name="connsiteY393" fmla="*/ 34634 h 298698"/>
                <a:gd name="connsiteX394" fmla="*/ 242088 w 1254307"/>
                <a:gd name="connsiteY394" fmla="*/ 32400 h 298698"/>
                <a:gd name="connsiteX395" fmla="*/ 242832 w 1254307"/>
                <a:gd name="connsiteY395" fmla="*/ 53255 h 298698"/>
                <a:gd name="connsiteX396" fmla="*/ 271136 w 1254307"/>
                <a:gd name="connsiteY396" fmla="*/ 62938 h 298698"/>
                <a:gd name="connsiteX397" fmla="*/ 212294 w 1254307"/>
                <a:gd name="connsiteY397" fmla="*/ 96828 h 298698"/>
                <a:gd name="connsiteX398" fmla="*/ 184736 w 1254307"/>
                <a:gd name="connsiteY398" fmla="*/ 128110 h 298698"/>
                <a:gd name="connsiteX399" fmla="*/ 226074 w 1254307"/>
                <a:gd name="connsiteY399" fmla="*/ 119917 h 298698"/>
                <a:gd name="connsiteX400" fmla="*/ 284543 w 1254307"/>
                <a:gd name="connsiteY400" fmla="*/ 85655 h 298698"/>
                <a:gd name="connsiteX401" fmla="*/ 279329 w 1254307"/>
                <a:gd name="connsiteY401" fmla="*/ 115448 h 298698"/>
                <a:gd name="connsiteX402" fmla="*/ 296460 w 1254307"/>
                <a:gd name="connsiteY402" fmla="*/ 125876 h 298698"/>
                <a:gd name="connsiteX403" fmla="*/ 280074 w 1254307"/>
                <a:gd name="connsiteY403" fmla="*/ 149338 h 298698"/>
                <a:gd name="connsiteX404" fmla="*/ 296460 w 1254307"/>
                <a:gd name="connsiteY404" fmla="*/ 173172 h 298698"/>
                <a:gd name="connsiteX405" fmla="*/ 279329 w 1254307"/>
                <a:gd name="connsiteY405" fmla="*/ 183600 h 298698"/>
                <a:gd name="connsiteX406" fmla="*/ 284543 w 1254307"/>
                <a:gd name="connsiteY406" fmla="*/ 213393 h 298698"/>
                <a:gd name="connsiteX407" fmla="*/ 226074 w 1254307"/>
                <a:gd name="connsiteY407" fmla="*/ 179131 h 298698"/>
                <a:gd name="connsiteX408" fmla="*/ 184736 w 1254307"/>
                <a:gd name="connsiteY408" fmla="*/ 170938 h 298698"/>
                <a:gd name="connsiteX409" fmla="*/ 212294 w 1254307"/>
                <a:gd name="connsiteY409" fmla="*/ 202221 h 298698"/>
                <a:gd name="connsiteX410" fmla="*/ 271136 w 1254307"/>
                <a:gd name="connsiteY410" fmla="*/ 236110 h 298698"/>
                <a:gd name="connsiteX411" fmla="*/ 243205 w 1254307"/>
                <a:gd name="connsiteY411" fmla="*/ 245793 h 298698"/>
                <a:gd name="connsiteX412" fmla="*/ 243205 w 1254307"/>
                <a:gd name="connsiteY412" fmla="*/ 265903 h 298698"/>
                <a:gd name="connsiteX413" fmla="*/ 214901 w 1254307"/>
                <a:gd name="connsiteY413" fmla="*/ 264041 h 298698"/>
                <a:gd name="connsiteX414" fmla="*/ 202239 w 1254307"/>
                <a:gd name="connsiteY414" fmla="*/ 289366 h 298698"/>
                <a:gd name="connsiteX415" fmla="*/ 184363 w 1254307"/>
                <a:gd name="connsiteY415" fmla="*/ 278938 h 298698"/>
                <a:gd name="connsiteX416" fmla="*/ 161646 w 1254307"/>
                <a:gd name="connsiteY416" fmla="*/ 298676 h 298698"/>
                <a:gd name="connsiteX417" fmla="*/ 161646 w 1254307"/>
                <a:gd name="connsiteY417" fmla="*/ 230897 h 298698"/>
                <a:gd name="connsiteX418" fmla="*/ 148239 w 1254307"/>
                <a:gd name="connsiteY418" fmla="*/ 191421 h 298698"/>
                <a:gd name="connsiteX419" fmla="*/ 134833 w 1254307"/>
                <a:gd name="connsiteY419" fmla="*/ 230897 h 298698"/>
                <a:gd name="connsiteX420" fmla="*/ 134833 w 1254307"/>
                <a:gd name="connsiteY420" fmla="*/ 298676 h 298698"/>
                <a:gd name="connsiteX421" fmla="*/ 112115 w 1254307"/>
                <a:gd name="connsiteY421" fmla="*/ 278938 h 298698"/>
                <a:gd name="connsiteX422" fmla="*/ 94239 w 1254307"/>
                <a:gd name="connsiteY422" fmla="*/ 289366 h 298698"/>
                <a:gd name="connsiteX423" fmla="*/ 81577 w 1254307"/>
                <a:gd name="connsiteY423" fmla="*/ 264041 h 298698"/>
                <a:gd name="connsiteX424" fmla="*/ 53274 w 1254307"/>
                <a:gd name="connsiteY424" fmla="*/ 265903 h 298698"/>
                <a:gd name="connsiteX425" fmla="*/ 53274 w 1254307"/>
                <a:gd name="connsiteY425" fmla="*/ 245793 h 298698"/>
                <a:gd name="connsiteX426" fmla="*/ 25343 w 1254307"/>
                <a:gd name="connsiteY426" fmla="*/ 236110 h 298698"/>
                <a:gd name="connsiteX427" fmla="*/ 84184 w 1254307"/>
                <a:gd name="connsiteY427" fmla="*/ 202221 h 298698"/>
                <a:gd name="connsiteX428" fmla="*/ 111743 w 1254307"/>
                <a:gd name="connsiteY428" fmla="*/ 170938 h 298698"/>
                <a:gd name="connsiteX429" fmla="*/ 70405 w 1254307"/>
                <a:gd name="connsiteY429" fmla="*/ 179131 h 298698"/>
                <a:gd name="connsiteX430" fmla="*/ 11936 w 1254307"/>
                <a:gd name="connsiteY430" fmla="*/ 213393 h 298698"/>
                <a:gd name="connsiteX431" fmla="*/ 17150 w 1254307"/>
                <a:gd name="connsiteY431" fmla="*/ 183600 h 298698"/>
                <a:gd name="connsiteX432" fmla="*/ 19 w 1254307"/>
                <a:gd name="connsiteY432" fmla="*/ 173172 h 298698"/>
                <a:gd name="connsiteX433" fmla="*/ 16405 w 1254307"/>
                <a:gd name="connsiteY433" fmla="*/ 149710 h 298698"/>
                <a:gd name="connsiteX434" fmla="*/ 19 w 1254307"/>
                <a:gd name="connsiteY434" fmla="*/ 126248 h 298698"/>
                <a:gd name="connsiteX435" fmla="*/ 17150 w 1254307"/>
                <a:gd name="connsiteY435" fmla="*/ 115821 h 298698"/>
                <a:gd name="connsiteX436" fmla="*/ 11936 w 1254307"/>
                <a:gd name="connsiteY436" fmla="*/ 86028 h 298698"/>
                <a:gd name="connsiteX437" fmla="*/ 70405 w 1254307"/>
                <a:gd name="connsiteY437" fmla="*/ 120290 h 298698"/>
                <a:gd name="connsiteX438" fmla="*/ 111743 w 1254307"/>
                <a:gd name="connsiteY438" fmla="*/ 128483 h 298698"/>
                <a:gd name="connsiteX439" fmla="*/ 84184 w 1254307"/>
                <a:gd name="connsiteY439" fmla="*/ 97200 h 298698"/>
                <a:gd name="connsiteX440" fmla="*/ 25343 w 1254307"/>
                <a:gd name="connsiteY440" fmla="*/ 63683 h 298698"/>
                <a:gd name="connsiteX441" fmla="*/ 53646 w 1254307"/>
                <a:gd name="connsiteY441" fmla="*/ 53628 h 298698"/>
                <a:gd name="connsiteX442" fmla="*/ 54391 w 1254307"/>
                <a:gd name="connsiteY442" fmla="*/ 32400 h 298698"/>
                <a:gd name="connsiteX443" fmla="*/ 81577 w 1254307"/>
                <a:gd name="connsiteY443" fmla="*/ 34634 h 298698"/>
                <a:gd name="connsiteX444" fmla="*/ 93867 w 1254307"/>
                <a:gd name="connsiteY444" fmla="*/ 9310 h 298698"/>
                <a:gd name="connsiteX445" fmla="*/ 112115 w 1254307"/>
                <a:gd name="connsiteY445" fmla="*/ 19738 h 298698"/>
                <a:gd name="connsiteX446" fmla="*/ 134833 w 1254307"/>
                <a:gd name="connsiteY446" fmla="*/ 0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254307" h="298698">
                  <a:moveTo>
                    <a:pt x="1053948" y="221958"/>
                  </a:moveTo>
                  <a:cubicBezTo>
                    <a:pt x="1040541" y="221958"/>
                    <a:pt x="1031604" y="224193"/>
                    <a:pt x="1027135" y="228662"/>
                  </a:cubicBezTo>
                  <a:cubicBezTo>
                    <a:pt x="1024900" y="231269"/>
                    <a:pt x="1023411" y="234620"/>
                    <a:pt x="1023783" y="237972"/>
                  </a:cubicBezTo>
                  <a:cubicBezTo>
                    <a:pt x="1023783" y="246165"/>
                    <a:pt x="1030114" y="251379"/>
                    <a:pt x="1039424" y="251379"/>
                  </a:cubicBezTo>
                  <a:cubicBezTo>
                    <a:pt x="1045755" y="251007"/>
                    <a:pt x="1052086" y="249145"/>
                    <a:pt x="1057672" y="245793"/>
                  </a:cubicBezTo>
                  <a:lnTo>
                    <a:pt x="1058417" y="245420"/>
                  </a:lnTo>
                  <a:lnTo>
                    <a:pt x="1058790" y="245048"/>
                  </a:lnTo>
                  <a:lnTo>
                    <a:pt x="1058790" y="221958"/>
                  </a:lnTo>
                  <a:close/>
                  <a:moveTo>
                    <a:pt x="1221535" y="191793"/>
                  </a:moveTo>
                  <a:cubicBezTo>
                    <a:pt x="1205893" y="191793"/>
                    <a:pt x="1196210" y="203710"/>
                    <a:pt x="1196210" y="221958"/>
                  </a:cubicBezTo>
                  <a:cubicBezTo>
                    <a:pt x="1196210" y="238717"/>
                    <a:pt x="1205521" y="250262"/>
                    <a:pt x="1219300" y="250262"/>
                  </a:cubicBezTo>
                  <a:cubicBezTo>
                    <a:pt x="1225259" y="250262"/>
                    <a:pt x="1231217" y="248400"/>
                    <a:pt x="1236059" y="244676"/>
                  </a:cubicBezTo>
                  <a:lnTo>
                    <a:pt x="1236804" y="244303"/>
                  </a:lnTo>
                  <a:lnTo>
                    <a:pt x="1237176" y="196634"/>
                  </a:lnTo>
                  <a:lnTo>
                    <a:pt x="1236804" y="196262"/>
                  </a:lnTo>
                  <a:cubicBezTo>
                    <a:pt x="1232335" y="193283"/>
                    <a:pt x="1227121" y="191793"/>
                    <a:pt x="1221535" y="191793"/>
                  </a:cubicBezTo>
                  <a:close/>
                  <a:moveTo>
                    <a:pt x="850239" y="191793"/>
                  </a:moveTo>
                  <a:cubicBezTo>
                    <a:pt x="836459" y="191793"/>
                    <a:pt x="827521" y="203338"/>
                    <a:pt x="827521" y="220841"/>
                  </a:cubicBezTo>
                  <a:cubicBezTo>
                    <a:pt x="827521" y="238344"/>
                    <a:pt x="837204" y="250634"/>
                    <a:pt x="850983" y="250634"/>
                  </a:cubicBezTo>
                  <a:cubicBezTo>
                    <a:pt x="864763" y="250634"/>
                    <a:pt x="873328" y="239089"/>
                    <a:pt x="873328" y="221586"/>
                  </a:cubicBezTo>
                  <a:cubicBezTo>
                    <a:pt x="873328" y="204082"/>
                    <a:pt x="864018" y="191793"/>
                    <a:pt x="850239" y="191793"/>
                  </a:cubicBezTo>
                  <a:close/>
                  <a:moveTo>
                    <a:pt x="761232" y="191793"/>
                  </a:moveTo>
                  <a:cubicBezTo>
                    <a:pt x="745963" y="191793"/>
                    <a:pt x="735907" y="203710"/>
                    <a:pt x="735907" y="221213"/>
                  </a:cubicBezTo>
                  <a:cubicBezTo>
                    <a:pt x="735907" y="237600"/>
                    <a:pt x="745218" y="248772"/>
                    <a:pt x="758625" y="248772"/>
                  </a:cubicBezTo>
                  <a:cubicBezTo>
                    <a:pt x="764956" y="248772"/>
                    <a:pt x="770914" y="246538"/>
                    <a:pt x="776500" y="242813"/>
                  </a:cubicBezTo>
                  <a:lnTo>
                    <a:pt x="776500" y="195144"/>
                  </a:lnTo>
                  <a:lnTo>
                    <a:pt x="776128" y="194772"/>
                  </a:lnTo>
                  <a:cubicBezTo>
                    <a:pt x="771287" y="192910"/>
                    <a:pt x="766445" y="191793"/>
                    <a:pt x="761232" y="191793"/>
                  </a:cubicBezTo>
                  <a:close/>
                  <a:moveTo>
                    <a:pt x="611893" y="190675"/>
                  </a:moveTo>
                  <a:cubicBezTo>
                    <a:pt x="599976" y="190675"/>
                    <a:pt x="591038" y="199613"/>
                    <a:pt x="589549" y="213020"/>
                  </a:cubicBezTo>
                  <a:lnTo>
                    <a:pt x="589549" y="213765"/>
                  </a:lnTo>
                  <a:lnTo>
                    <a:pt x="630514" y="213765"/>
                  </a:lnTo>
                  <a:lnTo>
                    <a:pt x="630514" y="213020"/>
                  </a:lnTo>
                  <a:cubicBezTo>
                    <a:pt x="630514" y="202593"/>
                    <a:pt x="625673" y="190675"/>
                    <a:pt x="611893" y="190675"/>
                  </a:cubicBezTo>
                  <a:close/>
                  <a:moveTo>
                    <a:pt x="467770" y="178014"/>
                  </a:moveTo>
                  <a:cubicBezTo>
                    <a:pt x="477080" y="177642"/>
                    <a:pt x="486018" y="180249"/>
                    <a:pt x="493839" y="185090"/>
                  </a:cubicBezTo>
                  <a:lnTo>
                    <a:pt x="487880" y="195890"/>
                  </a:lnTo>
                  <a:cubicBezTo>
                    <a:pt x="481921" y="192538"/>
                    <a:pt x="475590" y="190676"/>
                    <a:pt x="468887" y="190676"/>
                  </a:cubicBezTo>
                  <a:cubicBezTo>
                    <a:pt x="458459" y="190676"/>
                    <a:pt x="454735" y="196262"/>
                    <a:pt x="454735" y="201104"/>
                  </a:cubicBezTo>
                  <a:cubicBezTo>
                    <a:pt x="454735" y="207435"/>
                    <a:pt x="461439" y="210414"/>
                    <a:pt x="469632" y="213766"/>
                  </a:cubicBezTo>
                  <a:lnTo>
                    <a:pt x="470749" y="214138"/>
                  </a:lnTo>
                  <a:cubicBezTo>
                    <a:pt x="481921" y="218980"/>
                    <a:pt x="494956" y="224193"/>
                    <a:pt x="494956" y="239835"/>
                  </a:cubicBezTo>
                  <a:cubicBezTo>
                    <a:pt x="494956" y="255476"/>
                    <a:pt x="483039" y="264787"/>
                    <a:pt x="464046" y="264787"/>
                  </a:cubicBezTo>
                  <a:cubicBezTo>
                    <a:pt x="453618" y="264787"/>
                    <a:pt x="443190" y="261807"/>
                    <a:pt x="434625" y="256593"/>
                  </a:cubicBezTo>
                  <a:lnTo>
                    <a:pt x="440584" y="245421"/>
                  </a:lnTo>
                  <a:cubicBezTo>
                    <a:pt x="447287" y="249145"/>
                    <a:pt x="454735" y="251380"/>
                    <a:pt x="462184" y="251752"/>
                  </a:cubicBezTo>
                  <a:cubicBezTo>
                    <a:pt x="471494" y="251752"/>
                    <a:pt x="477453" y="247283"/>
                    <a:pt x="477453" y="240580"/>
                  </a:cubicBezTo>
                  <a:cubicBezTo>
                    <a:pt x="477453" y="233876"/>
                    <a:pt x="471494" y="231642"/>
                    <a:pt x="461811" y="227545"/>
                  </a:cubicBezTo>
                  <a:lnTo>
                    <a:pt x="459204" y="226428"/>
                  </a:lnTo>
                  <a:cubicBezTo>
                    <a:pt x="449894" y="222704"/>
                    <a:pt x="437604" y="217118"/>
                    <a:pt x="437604" y="202221"/>
                  </a:cubicBezTo>
                  <a:cubicBezTo>
                    <a:pt x="437604" y="187324"/>
                    <a:pt x="449894" y="178014"/>
                    <a:pt x="467770" y="178014"/>
                  </a:cubicBezTo>
                  <a:close/>
                  <a:moveTo>
                    <a:pt x="1134762" y="177641"/>
                  </a:moveTo>
                  <a:cubicBezTo>
                    <a:pt x="1142210" y="177269"/>
                    <a:pt x="1149659" y="179876"/>
                    <a:pt x="1155245" y="185089"/>
                  </a:cubicBezTo>
                  <a:cubicBezTo>
                    <a:pt x="1163438" y="193282"/>
                    <a:pt x="1163438" y="203710"/>
                    <a:pt x="1163438" y="215627"/>
                  </a:cubicBezTo>
                  <a:lnTo>
                    <a:pt x="1163438" y="262551"/>
                  </a:lnTo>
                  <a:lnTo>
                    <a:pt x="1146307" y="262551"/>
                  </a:lnTo>
                  <a:lnTo>
                    <a:pt x="1146307" y="217489"/>
                  </a:lnTo>
                  <a:cubicBezTo>
                    <a:pt x="1146307" y="206317"/>
                    <a:pt x="1146307" y="200358"/>
                    <a:pt x="1142210" y="196262"/>
                  </a:cubicBezTo>
                  <a:cubicBezTo>
                    <a:pt x="1139231" y="193655"/>
                    <a:pt x="1135134" y="192165"/>
                    <a:pt x="1131038" y="192538"/>
                  </a:cubicBezTo>
                  <a:cubicBezTo>
                    <a:pt x="1124334" y="192910"/>
                    <a:pt x="1117631" y="195144"/>
                    <a:pt x="1112045" y="198869"/>
                  </a:cubicBezTo>
                  <a:lnTo>
                    <a:pt x="1111672" y="199241"/>
                  </a:lnTo>
                  <a:lnTo>
                    <a:pt x="1111672" y="262924"/>
                  </a:lnTo>
                  <a:lnTo>
                    <a:pt x="1094169" y="262924"/>
                  </a:lnTo>
                  <a:lnTo>
                    <a:pt x="1094169" y="180248"/>
                  </a:lnTo>
                  <a:lnTo>
                    <a:pt x="1109066" y="180248"/>
                  </a:lnTo>
                  <a:lnTo>
                    <a:pt x="1109066" y="187324"/>
                  </a:lnTo>
                  <a:lnTo>
                    <a:pt x="1110183" y="186207"/>
                  </a:lnTo>
                  <a:cubicBezTo>
                    <a:pt x="1117259" y="180993"/>
                    <a:pt x="1125824" y="178013"/>
                    <a:pt x="1134762" y="177641"/>
                  </a:cubicBezTo>
                  <a:close/>
                  <a:moveTo>
                    <a:pt x="1043148" y="177641"/>
                  </a:moveTo>
                  <a:cubicBezTo>
                    <a:pt x="1055066" y="177641"/>
                    <a:pt x="1062886" y="180248"/>
                    <a:pt x="1068845" y="186207"/>
                  </a:cubicBezTo>
                  <a:cubicBezTo>
                    <a:pt x="1075176" y="192538"/>
                    <a:pt x="1075176" y="200731"/>
                    <a:pt x="1074804" y="211531"/>
                  </a:cubicBezTo>
                  <a:lnTo>
                    <a:pt x="1074804" y="262924"/>
                  </a:lnTo>
                  <a:lnTo>
                    <a:pt x="1059907" y="262924"/>
                  </a:lnTo>
                  <a:lnTo>
                    <a:pt x="1059907" y="255848"/>
                  </a:lnTo>
                  <a:lnTo>
                    <a:pt x="1058790" y="256593"/>
                  </a:lnTo>
                  <a:cubicBezTo>
                    <a:pt x="1051714" y="261434"/>
                    <a:pt x="1043148" y="264414"/>
                    <a:pt x="1034583" y="264414"/>
                  </a:cubicBezTo>
                  <a:cubicBezTo>
                    <a:pt x="1018942" y="264414"/>
                    <a:pt x="1008514" y="253986"/>
                    <a:pt x="1008514" y="238717"/>
                  </a:cubicBezTo>
                  <a:cubicBezTo>
                    <a:pt x="1008514" y="219724"/>
                    <a:pt x="1024155" y="210041"/>
                    <a:pt x="1055066" y="210041"/>
                  </a:cubicBezTo>
                  <a:lnTo>
                    <a:pt x="1058790" y="210041"/>
                  </a:lnTo>
                  <a:lnTo>
                    <a:pt x="1058790" y="205945"/>
                  </a:lnTo>
                  <a:cubicBezTo>
                    <a:pt x="1058790" y="200731"/>
                    <a:pt x="1058790" y="197751"/>
                    <a:pt x="1055810" y="194772"/>
                  </a:cubicBezTo>
                  <a:cubicBezTo>
                    <a:pt x="1052831" y="191793"/>
                    <a:pt x="1048735" y="190676"/>
                    <a:pt x="1041659" y="190676"/>
                  </a:cubicBezTo>
                  <a:cubicBezTo>
                    <a:pt x="1033838" y="191048"/>
                    <a:pt x="1026017" y="193282"/>
                    <a:pt x="1019314" y="197007"/>
                  </a:cubicBezTo>
                  <a:lnTo>
                    <a:pt x="1013355" y="186207"/>
                  </a:lnTo>
                  <a:cubicBezTo>
                    <a:pt x="1021921" y="180248"/>
                    <a:pt x="1032348" y="177269"/>
                    <a:pt x="1043148" y="177641"/>
                  </a:cubicBezTo>
                  <a:close/>
                  <a:moveTo>
                    <a:pt x="851356" y="177641"/>
                  </a:moveTo>
                  <a:cubicBezTo>
                    <a:pt x="875190" y="177641"/>
                    <a:pt x="891204" y="194027"/>
                    <a:pt x="891204" y="220469"/>
                  </a:cubicBezTo>
                  <a:cubicBezTo>
                    <a:pt x="891204" y="246910"/>
                    <a:pt x="874446" y="264413"/>
                    <a:pt x="849866" y="264413"/>
                  </a:cubicBezTo>
                  <a:cubicBezTo>
                    <a:pt x="826032" y="264413"/>
                    <a:pt x="810018" y="248027"/>
                    <a:pt x="810018" y="221586"/>
                  </a:cubicBezTo>
                  <a:cubicBezTo>
                    <a:pt x="810018" y="195144"/>
                    <a:pt x="826777" y="177641"/>
                    <a:pt x="851356" y="177641"/>
                  </a:cubicBezTo>
                  <a:close/>
                  <a:moveTo>
                    <a:pt x="761604" y="177641"/>
                  </a:moveTo>
                  <a:cubicBezTo>
                    <a:pt x="772776" y="178013"/>
                    <a:pt x="783576" y="180620"/>
                    <a:pt x="793631" y="185834"/>
                  </a:cubicBezTo>
                  <a:lnTo>
                    <a:pt x="793631" y="259200"/>
                  </a:lnTo>
                  <a:cubicBezTo>
                    <a:pt x="793631" y="271862"/>
                    <a:pt x="793259" y="280055"/>
                    <a:pt x="785438" y="288248"/>
                  </a:cubicBezTo>
                  <a:cubicBezTo>
                    <a:pt x="778735" y="295324"/>
                    <a:pt x="769052" y="298675"/>
                    <a:pt x="756390" y="298675"/>
                  </a:cubicBezTo>
                  <a:cubicBezTo>
                    <a:pt x="744101" y="299048"/>
                    <a:pt x="731811" y="294951"/>
                    <a:pt x="721756" y="287503"/>
                  </a:cubicBezTo>
                  <a:lnTo>
                    <a:pt x="728832" y="276331"/>
                  </a:lnTo>
                  <a:cubicBezTo>
                    <a:pt x="736652" y="281544"/>
                    <a:pt x="745590" y="284524"/>
                    <a:pt x="754528" y="284524"/>
                  </a:cubicBezTo>
                  <a:cubicBezTo>
                    <a:pt x="760487" y="284896"/>
                    <a:pt x="766073" y="283407"/>
                    <a:pt x="770914" y="279682"/>
                  </a:cubicBezTo>
                  <a:cubicBezTo>
                    <a:pt x="776500" y="274841"/>
                    <a:pt x="776873" y="268138"/>
                    <a:pt x="776873" y="259944"/>
                  </a:cubicBezTo>
                  <a:lnTo>
                    <a:pt x="776873" y="256220"/>
                  </a:lnTo>
                  <a:lnTo>
                    <a:pt x="775756" y="256965"/>
                  </a:lnTo>
                  <a:lnTo>
                    <a:pt x="775011" y="257338"/>
                  </a:lnTo>
                  <a:cubicBezTo>
                    <a:pt x="769052" y="260689"/>
                    <a:pt x="761976" y="262551"/>
                    <a:pt x="754901" y="262551"/>
                  </a:cubicBezTo>
                  <a:cubicBezTo>
                    <a:pt x="729949" y="262551"/>
                    <a:pt x="718404" y="241324"/>
                    <a:pt x="718404" y="221958"/>
                  </a:cubicBezTo>
                  <a:cubicBezTo>
                    <a:pt x="718404" y="196262"/>
                    <a:pt x="736652" y="177641"/>
                    <a:pt x="761604" y="177641"/>
                  </a:cubicBezTo>
                  <a:close/>
                  <a:moveTo>
                    <a:pt x="706487" y="177641"/>
                  </a:moveTo>
                  <a:cubicBezTo>
                    <a:pt x="709466" y="177641"/>
                    <a:pt x="712073" y="178013"/>
                    <a:pt x="714680" y="179131"/>
                  </a:cubicBezTo>
                  <a:lnTo>
                    <a:pt x="710583" y="192538"/>
                  </a:lnTo>
                  <a:cubicBezTo>
                    <a:pt x="708721" y="192165"/>
                    <a:pt x="707232" y="192165"/>
                    <a:pt x="705370" y="192165"/>
                  </a:cubicBezTo>
                  <a:cubicBezTo>
                    <a:pt x="695315" y="192165"/>
                    <a:pt x="686004" y="197007"/>
                    <a:pt x="680418" y="205572"/>
                  </a:cubicBezTo>
                  <a:lnTo>
                    <a:pt x="680418" y="262551"/>
                  </a:lnTo>
                  <a:lnTo>
                    <a:pt x="663287" y="262551"/>
                  </a:lnTo>
                  <a:lnTo>
                    <a:pt x="663287" y="180248"/>
                  </a:lnTo>
                  <a:lnTo>
                    <a:pt x="678184" y="180248"/>
                  </a:lnTo>
                  <a:lnTo>
                    <a:pt x="678184" y="192910"/>
                  </a:lnTo>
                  <a:lnTo>
                    <a:pt x="679673" y="190303"/>
                  </a:lnTo>
                  <a:cubicBezTo>
                    <a:pt x="686377" y="182110"/>
                    <a:pt x="696059" y="177641"/>
                    <a:pt x="706487" y="177641"/>
                  </a:cubicBezTo>
                  <a:close/>
                  <a:moveTo>
                    <a:pt x="611521" y="177641"/>
                  </a:moveTo>
                  <a:cubicBezTo>
                    <a:pt x="633866" y="177641"/>
                    <a:pt x="646900" y="193655"/>
                    <a:pt x="646900" y="220096"/>
                  </a:cubicBezTo>
                  <a:cubicBezTo>
                    <a:pt x="646900" y="221586"/>
                    <a:pt x="646528" y="223448"/>
                    <a:pt x="646528" y="224565"/>
                  </a:cubicBezTo>
                  <a:cubicBezTo>
                    <a:pt x="646528" y="224938"/>
                    <a:pt x="646528" y="225682"/>
                    <a:pt x="646528" y="226055"/>
                  </a:cubicBezTo>
                  <a:lnTo>
                    <a:pt x="589549" y="226055"/>
                  </a:lnTo>
                  <a:lnTo>
                    <a:pt x="589549" y="226800"/>
                  </a:lnTo>
                  <a:cubicBezTo>
                    <a:pt x="589549" y="227544"/>
                    <a:pt x="589549" y="227917"/>
                    <a:pt x="589549" y="228662"/>
                  </a:cubicBezTo>
                  <a:cubicBezTo>
                    <a:pt x="590293" y="241696"/>
                    <a:pt x="601466" y="251379"/>
                    <a:pt x="614128" y="250634"/>
                  </a:cubicBezTo>
                  <a:cubicBezTo>
                    <a:pt x="621949" y="250634"/>
                    <a:pt x="629769" y="248400"/>
                    <a:pt x="636845" y="244675"/>
                  </a:cubicBezTo>
                  <a:lnTo>
                    <a:pt x="642804" y="255848"/>
                  </a:lnTo>
                  <a:cubicBezTo>
                    <a:pt x="633866" y="261434"/>
                    <a:pt x="623438" y="264413"/>
                    <a:pt x="612638" y="264413"/>
                  </a:cubicBezTo>
                  <a:cubicBezTo>
                    <a:pt x="588431" y="264413"/>
                    <a:pt x="572790" y="247282"/>
                    <a:pt x="572790" y="221586"/>
                  </a:cubicBezTo>
                  <a:cubicBezTo>
                    <a:pt x="572790" y="195889"/>
                    <a:pt x="588804" y="177641"/>
                    <a:pt x="611521" y="177641"/>
                  </a:cubicBezTo>
                  <a:close/>
                  <a:moveTo>
                    <a:pt x="372060" y="164979"/>
                  </a:moveTo>
                  <a:cubicBezTo>
                    <a:pt x="352694" y="164979"/>
                    <a:pt x="339287" y="182483"/>
                    <a:pt x="339287" y="208179"/>
                  </a:cubicBezTo>
                  <a:cubicBezTo>
                    <a:pt x="339287" y="232758"/>
                    <a:pt x="353067" y="250262"/>
                    <a:pt x="373177" y="250262"/>
                  </a:cubicBezTo>
                  <a:cubicBezTo>
                    <a:pt x="397756" y="250262"/>
                    <a:pt x="406322" y="227545"/>
                    <a:pt x="406322" y="206689"/>
                  </a:cubicBezTo>
                  <a:cubicBezTo>
                    <a:pt x="406322" y="182110"/>
                    <a:pt x="391425" y="164979"/>
                    <a:pt x="372060" y="164979"/>
                  </a:cubicBezTo>
                  <a:close/>
                  <a:moveTo>
                    <a:pt x="915038" y="156041"/>
                  </a:moveTo>
                  <a:lnTo>
                    <a:pt x="932541" y="156041"/>
                  </a:lnTo>
                  <a:lnTo>
                    <a:pt x="932541" y="180248"/>
                  </a:lnTo>
                  <a:lnTo>
                    <a:pt x="957121" y="180248"/>
                  </a:lnTo>
                  <a:lnTo>
                    <a:pt x="957121" y="194027"/>
                  </a:lnTo>
                  <a:lnTo>
                    <a:pt x="932541" y="194027"/>
                  </a:lnTo>
                  <a:lnTo>
                    <a:pt x="932541" y="234248"/>
                  </a:lnTo>
                  <a:cubicBezTo>
                    <a:pt x="932541" y="240951"/>
                    <a:pt x="932541" y="250262"/>
                    <a:pt x="944459" y="250262"/>
                  </a:cubicBezTo>
                  <a:cubicBezTo>
                    <a:pt x="948183" y="250262"/>
                    <a:pt x="951907" y="249517"/>
                    <a:pt x="955259" y="248027"/>
                  </a:cubicBezTo>
                  <a:lnTo>
                    <a:pt x="959728" y="259944"/>
                  </a:lnTo>
                  <a:cubicBezTo>
                    <a:pt x="953769" y="263296"/>
                    <a:pt x="947066" y="264786"/>
                    <a:pt x="940735" y="264786"/>
                  </a:cubicBezTo>
                  <a:cubicBezTo>
                    <a:pt x="933659" y="265158"/>
                    <a:pt x="926583" y="262924"/>
                    <a:pt x="920997" y="258082"/>
                  </a:cubicBezTo>
                  <a:cubicBezTo>
                    <a:pt x="915038" y="251751"/>
                    <a:pt x="915038" y="244675"/>
                    <a:pt x="915038" y="234248"/>
                  </a:cubicBezTo>
                  <a:lnTo>
                    <a:pt x="915038" y="194027"/>
                  </a:lnTo>
                  <a:lnTo>
                    <a:pt x="900514" y="194027"/>
                  </a:lnTo>
                  <a:lnTo>
                    <a:pt x="900514" y="180248"/>
                  </a:lnTo>
                  <a:lnTo>
                    <a:pt x="915038" y="180248"/>
                  </a:lnTo>
                  <a:close/>
                  <a:moveTo>
                    <a:pt x="519163" y="156041"/>
                  </a:moveTo>
                  <a:lnTo>
                    <a:pt x="536667" y="156041"/>
                  </a:lnTo>
                  <a:lnTo>
                    <a:pt x="536667" y="180248"/>
                  </a:lnTo>
                  <a:lnTo>
                    <a:pt x="561246" y="180248"/>
                  </a:lnTo>
                  <a:lnTo>
                    <a:pt x="561246" y="194027"/>
                  </a:lnTo>
                  <a:lnTo>
                    <a:pt x="536667" y="194027"/>
                  </a:lnTo>
                  <a:lnTo>
                    <a:pt x="536667" y="234248"/>
                  </a:lnTo>
                  <a:cubicBezTo>
                    <a:pt x="536667" y="240951"/>
                    <a:pt x="536667" y="250262"/>
                    <a:pt x="548956" y="250262"/>
                  </a:cubicBezTo>
                  <a:cubicBezTo>
                    <a:pt x="552680" y="250262"/>
                    <a:pt x="556404" y="249517"/>
                    <a:pt x="559756" y="248027"/>
                  </a:cubicBezTo>
                  <a:lnTo>
                    <a:pt x="564225" y="259944"/>
                  </a:lnTo>
                  <a:cubicBezTo>
                    <a:pt x="557894" y="263296"/>
                    <a:pt x="551563" y="264786"/>
                    <a:pt x="544860" y="264786"/>
                  </a:cubicBezTo>
                  <a:cubicBezTo>
                    <a:pt x="537784" y="265158"/>
                    <a:pt x="530708" y="262924"/>
                    <a:pt x="525122" y="258082"/>
                  </a:cubicBezTo>
                  <a:cubicBezTo>
                    <a:pt x="519163" y="251751"/>
                    <a:pt x="519163" y="244675"/>
                    <a:pt x="519163" y="234248"/>
                  </a:cubicBezTo>
                  <a:lnTo>
                    <a:pt x="519163" y="194027"/>
                  </a:lnTo>
                  <a:lnTo>
                    <a:pt x="504639" y="194027"/>
                  </a:lnTo>
                  <a:lnTo>
                    <a:pt x="504639" y="180248"/>
                  </a:lnTo>
                  <a:lnTo>
                    <a:pt x="519163" y="180248"/>
                  </a:lnTo>
                  <a:close/>
                  <a:moveTo>
                    <a:pt x="976114" y="150828"/>
                  </a:moveTo>
                  <a:lnTo>
                    <a:pt x="993617" y="150828"/>
                  </a:lnTo>
                  <a:lnTo>
                    <a:pt x="993617" y="262552"/>
                  </a:lnTo>
                  <a:lnTo>
                    <a:pt x="976114" y="262552"/>
                  </a:lnTo>
                  <a:close/>
                  <a:moveTo>
                    <a:pt x="866252" y="150828"/>
                  </a:moveTo>
                  <a:cubicBezTo>
                    <a:pt x="871838" y="150828"/>
                    <a:pt x="875935" y="155297"/>
                    <a:pt x="875935" y="160883"/>
                  </a:cubicBezTo>
                  <a:cubicBezTo>
                    <a:pt x="875935" y="166097"/>
                    <a:pt x="871838" y="170566"/>
                    <a:pt x="866252" y="170566"/>
                  </a:cubicBezTo>
                  <a:cubicBezTo>
                    <a:pt x="860666" y="170566"/>
                    <a:pt x="856569" y="166097"/>
                    <a:pt x="856569" y="160511"/>
                  </a:cubicBezTo>
                  <a:cubicBezTo>
                    <a:pt x="856569" y="154925"/>
                    <a:pt x="861038" y="150828"/>
                    <a:pt x="866252" y="150828"/>
                  </a:cubicBezTo>
                  <a:close/>
                  <a:moveTo>
                    <a:pt x="834597" y="150828"/>
                  </a:moveTo>
                  <a:cubicBezTo>
                    <a:pt x="840183" y="150828"/>
                    <a:pt x="844652" y="154925"/>
                    <a:pt x="844652" y="160511"/>
                  </a:cubicBezTo>
                  <a:cubicBezTo>
                    <a:pt x="844652" y="166097"/>
                    <a:pt x="840555" y="170566"/>
                    <a:pt x="834969" y="170566"/>
                  </a:cubicBezTo>
                  <a:cubicBezTo>
                    <a:pt x="829383" y="170566"/>
                    <a:pt x="824914" y="166469"/>
                    <a:pt x="824914" y="160883"/>
                  </a:cubicBezTo>
                  <a:cubicBezTo>
                    <a:pt x="824914" y="155297"/>
                    <a:pt x="829011" y="150828"/>
                    <a:pt x="834597" y="150828"/>
                  </a:cubicBezTo>
                  <a:close/>
                  <a:moveTo>
                    <a:pt x="1254307" y="150455"/>
                  </a:moveTo>
                  <a:lnTo>
                    <a:pt x="1254307" y="262179"/>
                  </a:lnTo>
                  <a:lnTo>
                    <a:pt x="1239410" y="262179"/>
                  </a:lnTo>
                  <a:lnTo>
                    <a:pt x="1239410" y="255476"/>
                  </a:lnTo>
                  <a:lnTo>
                    <a:pt x="1237921" y="256593"/>
                  </a:lnTo>
                  <a:cubicBezTo>
                    <a:pt x="1231590" y="261807"/>
                    <a:pt x="1223769" y="264414"/>
                    <a:pt x="1215576" y="264414"/>
                  </a:cubicBezTo>
                  <a:cubicBezTo>
                    <a:pt x="1193604" y="264414"/>
                    <a:pt x="1178707" y="247655"/>
                    <a:pt x="1178707" y="222331"/>
                  </a:cubicBezTo>
                  <a:cubicBezTo>
                    <a:pt x="1178707" y="197007"/>
                    <a:pt x="1195838" y="177641"/>
                    <a:pt x="1218555" y="177641"/>
                  </a:cubicBezTo>
                  <a:cubicBezTo>
                    <a:pt x="1224514" y="177641"/>
                    <a:pt x="1230472" y="178758"/>
                    <a:pt x="1235686" y="181738"/>
                  </a:cubicBezTo>
                  <a:lnTo>
                    <a:pt x="1236804" y="182483"/>
                  </a:lnTo>
                  <a:lnTo>
                    <a:pt x="1236804" y="181365"/>
                  </a:lnTo>
                  <a:lnTo>
                    <a:pt x="1236804" y="150827"/>
                  </a:lnTo>
                  <a:close/>
                  <a:moveTo>
                    <a:pt x="373177" y="150455"/>
                  </a:moveTo>
                  <a:cubicBezTo>
                    <a:pt x="403342" y="150455"/>
                    <a:pt x="424942" y="173545"/>
                    <a:pt x="424942" y="206689"/>
                  </a:cubicBezTo>
                  <a:cubicBezTo>
                    <a:pt x="424942" y="241696"/>
                    <a:pt x="403342" y="264786"/>
                    <a:pt x="372804" y="264786"/>
                  </a:cubicBezTo>
                  <a:cubicBezTo>
                    <a:pt x="342267" y="264786"/>
                    <a:pt x="321039" y="240952"/>
                    <a:pt x="321039" y="207434"/>
                  </a:cubicBezTo>
                  <a:cubicBezTo>
                    <a:pt x="321039" y="173917"/>
                    <a:pt x="342267" y="150455"/>
                    <a:pt x="373177" y="150455"/>
                  </a:cubicBezTo>
                  <a:close/>
                  <a:moveTo>
                    <a:pt x="388446" y="123269"/>
                  </a:moveTo>
                  <a:cubicBezTo>
                    <a:pt x="394032" y="123641"/>
                    <a:pt x="398129" y="128483"/>
                    <a:pt x="397756" y="133697"/>
                  </a:cubicBezTo>
                  <a:cubicBezTo>
                    <a:pt x="397384" y="138538"/>
                    <a:pt x="393660" y="142635"/>
                    <a:pt x="388446" y="143007"/>
                  </a:cubicBezTo>
                  <a:cubicBezTo>
                    <a:pt x="382860" y="142635"/>
                    <a:pt x="378763" y="137793"/>
                    <a:pt x="379135" y="132579"/>
                  </a:cubicBezTo>
                  <a:cubicBezTo>
                    <a:pt x="379508" y="127738"/>
                    <a:pt x="383604" y="123641"/>
                    <a:pt x="388446" y="123269"/>
                  </a:cubicBezTo>
                  <a:close/>
                  <a:moveTo>
                    <a:pt x="357163" y="123269"/>
                  </a:moveTo>
                  <a:cubicBezTo>
                    <a:pt x="362749" y="123269"/>
                    <a:pt x="367218" y="127366"/>
                    <a:pt x="367218" y="132952"/>
                  </a:cubicBezTo>
                  <a:cubicBezTo>
                    <a:pt x="367218" y="132952"/>
                    <a:pt x="367218" y="132952"/>
                    <a:pt x="367218" y="133324"/>
                  </a:cubicBezTo>
                  <a:cubicBezTo>
                    <a:pt x="367218" y="138538"/>
                    <a:pt x="362749" y="142635"/>
                    <a:pt x="357535" y="143007"/>
                  </a:cubicBezTo>
                  <a:cubicBezTo>
                    <a:pt x="351949" y="143007"/>
                    <a:pt x="347480" y="138910"/>
                    <a:pt x="347480" y="133324"/>
                  </a:cubicBezTo>
                  <a:cubicBezTo>
                    <a:pt x="347480" y="127738"/>
                    <a:pt x="351577" y="123269"/>
                    <a:pt x="357163" y="123269"/>
                  </a:cubicBezTo>
                  <a:close/>
                  <a:moveTo>
                    <a:pt x="465535" y="61820"/>
                  </a:moveTo>
                  <a:cubicBezTo>
                    <a:pt x="456224" y="61820"/>
                    <a:pt x="450266" y="68896"/>
                    <a:pt x="450266" y="79324"/>
                  </a:cubicBezTo>
                  <a:cubicBezTo>
                    <a:pt x="450266" y="89007"/>
                    <a:pt x="455852" y="95710"/>
                    <a:pt x="464045" y="95710"/>
                  </a:cubicBezTo>
                  <a:cubicBezTo>
                    <a:pt x="467769" y="95710"/>
                    <a:pt x="471493" y="94220"/>
                    <a:pt x="474845" y="91986"/>
                  </a:cubicBezTo>
                  <a:lnTo>
                    <a:pt x="474845" y="63683"/>
                  </a:lnTo>
                  <a:lnTo>
                    <a:pt x="474473" y="63683"/>
                  </a:lnTo>
                  <a:cubicBezTo>
                    <a:pt x="471493" y="62565"/>
                    <a:pt x="468514" y="61820"/>
                    <a:pt x="465535" y="61820"/>
                  </a:cubicBezTo>
                  <a:close/>
                  <a:moveTo>
                    <a:pt x="546721" y="61448"/>
                  </a:moveTo>
                  <a:cubicBezTo>
                    <a:pt x="538156" y="61448"/>
                    <a:pt x="532942" y="68524"/>
                    <a:pt x="532942" y="78952"/>
                  </a:cubicBezTo>
                  <a:cubicBezTo>
                    <a:pt x="532942" y="89379"/>
                    <a:pt x="538901" y="96828"/>
                    <a:pt x="547094" y="96828"/>
                  </a:cubicBezTo>
                  <a:cubicBezTo>
                    <a:pt x="555287" y="96828"/>
                    <a:pt x="560873" y="89752"/>
                    <a:pt x="560873" y="79324"/>
                  </a:cubicBezTo>
                  <a:cubicBezTo>
                    <a:pt x="560873" y="68897"/>
                    <a:pt x="555287" y="61448"/>
                    <a:pt x="546721" y="61448"/>
                  </a:cubicBezTo>
                  <a:close/>
                  <a:moveTo>
                    <a:pt x="409301" y="61076"/>
                  </a:moveTo>
                  <a:cubicBezTo>
                    <a:pt x="402225" y="61076"/>
                    <a:pt x="397012" y="66290"/>
                    <a:pt x="395894" y="74483"/>
                  </a:cubicBezTo>
                  <a:lnTo>
                    <a:pt x="395894" y="75228"/>
                  </a:lnTo>
                  <a:lnTo>
                    <a:pt x="420474" y="75228"/>
                  </a:lnTo>
                  <a:lnTo>
                    <a:pt x="420474" y="74483"/>
                  </a:lnTo>
                  <a:cubicBezTo>
                    <a:pt x="420474" y="68152"/>
                    <a:pt x="417494" y="61076"/>
                    <a:pt x="409301" y="61076"/>
                  </a:cubicBezTo>
                  <a:close/>
                  <a:moveTo>
                    <a:pt x="500170" y="57724"/>
                  </a:moveTo>
                  <a:lnTo>
                    <a:pt x="509853" y="57724"/>
                  </a:lnTo>
                  <a:lnTo>
                    <a:pt x="509853" y="103531"/>
                  </a:lnTo>
                  <a:lnTo>
                    <a:pt x="500170" y="103531"/>
                  </a:lnTo>
                  <a:close/>
                  <a:moveTo>
                    <a:pt x="606680" y="54000"/>
                  </a:moveTo>
                  <a:cubicBezTo>
                    <a:pt x="611149" y="53628"/>
                    <a:pt x="615246" y="55490"/>
                    <a:pt x="618597" y="58469"/>
                  </a:cubicBezTo>
                  <a:cubicBezTo>
                    <a:pt x="623439" y="63311"/>
                    <a:pt x="623439" y="69269"/>
                    <a:pt x="623439" y="76345"/>
                  </a:cubicBezTo>
                  <a:lnTo>
                    <a:pt x="623439" y="103904"/>
                  </a:lnTo>
                  <a:lnTo>
                    <a:pt x="614128" y="103904"/>
                  </a:lnTo>
                  <a:lnTo>
                    <a:pt x="614128" y="103531"/>
                  </a:lnTo>
                  <a:lnTo>
                    <a:pt x="614128" y="77090"/>
                  </a:lnTo>
                  <a:cubicBezTo>
                    <a:pt x="614128" y="70386"/>
                    <a:pt x="614128" y="66662"/>
                    <a:pt x="611521" y="64428"/>
                  </a:cubicBezTo>
                  <a:cubicBezTo>
                    <a:pt x="609659" y="62938"/>
                    <a:pt x="607425" y="61821"/>
                    <a:pt x="604818" y="62193"/>
                  </a:cubicBezTo>
                  <a:cubicBezTo>
                    <a:pt x="600721" y="62193"/>
                    <a:pt x="596625" y="63683"/>
                    <a:pt x="593273" y="65917"/>
                  </a:cubicBezTo>
                  <a:lnTo>
                    <a:pt x="592901" y="65917"/>
                  </a:lnTo>
                  <a:lnTo>
                    <a:pt x="592901" y="103531"/>
                  </a:lnTo>
                  <a:lnTo>
                    <a:pt x="583218" y="103531"/>
                  </a:lnTo>
                  <a:lnTo>
                    <a:pt x="583218" y="55490"/>
                  </a:lnTo>
                  <a:lnTo>
                    <a:pt x="591411" y="55490"/>
                  </a:lnTo>
                  <a:lnTo>
                    <a:pt x="591411" y="59586"/>
                  </a:lnTo>
                  <a:lnTo>
                    <a:pt x="592528" y="58842"/>
                  </a:lnTo>
                  <a:cubicBezTo>
                    <a:pt x="596625" y="55862"/>
                    <a:pt x="601839" y="54000"/>
                    <a:pt x="606680" y="54000"/>
                  </a:cubicBezTo>
                  <a:close/>
                  <a:moveTo>
                    <a:pt x="547094" y="54000"/>
                  </a:moveTo>
                  <a:cubicBezTo>
                    <a:pt x="561246" y="54000"/>
                    <a:pt x="570183" y="64055"/>
                    <a:pt x="570183" y="79324"/>
                  </a:cubicBezTo>
                  <a:cubicBezTo>
                    <a:pt x="570183" y="94593"/>
                    <a:pt x="559756" y="105021"/>
                    <a:pt x="545977" y="105021"/>
                  </a:cubicBezTo>
                  <a:cubicBezTo>
                    <a:pt x="532197" y="105021"/>
                    <a:pt x="522887" y="94966"/>
                    <a:pt x="522887" y="79697"/>
                  </a:cubicBezTo>
                  <a:cubicBezTo>
                    <a:pt x="522887" y="64428"/>
                    <a:pt x="532570" y="54000"/>
                    <a:pt x="547094" y="54000"/>
                  </a:cubicBezTo>
                  <a:close/>
                  <a:moveTo>
                    <a:pt x="409301" y="54000"/>
                  </a:moveTo>
                  <a:cubicBezTo>
                    <a:pt x="421963" y="54000"/>
                    <a:pt x="429784" y="63310"/>
                    <a:pt x="429412" y="78579"/>
                  </a:cubicBezTo>
                  <a:cubicBezTo>
                    <a:pt x="429412" y="79697"/>
                    <a:pt x="429412" y="80814"/>
                    <a:pt x="429412" y="81186"/>
                  </a:cubicBezTo>
                  <a:cubicBezTo>
                    <a:pt x="429412" y="81559"/>
                    <a:pt x="429412" y="81559"/>
                    <a:pt x="429412" y="81931"/>
                  </a:cubicBezTo>
                  <a:lnTo>
                    <a:pt x="395894" y="81931"/>
                  </a:lnTo>
                  <a:lnTo>
                    <a:pt x="395894" y="82676"/>
                  </a:lnTo>
                  <a:cubicBezTo>
                    <a:pt x="395894" y="83048"/>
                    <a:pt x="395894" y="83793"/>
                    <a:pt x="395894" y="84166"/>
                  </a:cubicBezTo>
                  <a:cubicBezTo>
                    <a:pt x="396267" y="91986"/>
                    <a:pt x="402970" y="97572"/>
                    <a:pt x="410791" y="97200"/>
                  </a:cubicBezTo>
                  <a:cubicBezTo>
                    <a:pt x="415632" y="97200"/>
                    <a:pt x="420101" y="95710"/>
                    <a:pt x="424198" y="93476"/>
                  </a:cubicBezTo>
                  <a:lnTo>
                    <a:pt x="427549" y="99807"/>
                  </a:lnTo>
                  <a:cubicBezTo>
                    <a:pt x="422336" y="102786"/>
                    <a:pt x="416377" y="104648"/>
                    <a:pt x="410046" y="104648"/>
                  </a:cubicBezTo>
                  <a:cubicBezTo>
                    <a:pt x="395894" y="104648"/>
                    <a:pt x="386584" y="94593"/>
                    <a:pt x="386584" y="79697"/>
                  </a:cubicBezTo>
                  <a:cubicBezTo>
                    <a:pt x="386584" y="64800"/>
                    <a:pt x="395894" y="54000"/>
                    <a:pt x="409301" y="54000"/>
                  </a:cubicBezTo>
                  <a:close/>
                  <a:moveTo>
                    <a:pt x="465907" y="53627"/>
                  </a:moveTo>
                  <a:cubicBezTo>
                    <a:pt x="472238" y="54000"/>
                    <a:pt x="478569" y="55489"/>
                    <a:pt x="484528" y="58469"/>
                  </a:cubicBezTo>
                  <a:lnTo>
                    <a:pt x="484528" y="103531"/>
                  </a:lnTo>
                  <a:cubicBezTo>
                    <a:pt x="484528" y="110979"/>
                    <a:pt x="484155" y="116193"/>
                    <a:pt x="479686" y="120662"/>
                  </a:cubicBezTo>
                  <a:cubicBezTo>
                    <a:pt x="474845" y="124758"/>
                    <a:pt x="468886" y="126993"/>
                    <a:pt x="462555" y="126620"/>
                  </a:cubicBezTo>
                  <a:cubicBezTo>
                    <a:pt x="455480" y="126993"/>
                    <a:pt x="448404" y="124758"/>
                    <a:pt x="442445" y="120289"/>
                  </a:cubicBezTo>
                  <a:lnTo>
                    <a:pt x="446542" y="113958"/>
                  </a:lnTo>
                  <a:cubicBezTo>
                    <a:pt x="451011" y="116938"/>
                    <a:pt x="456224" y="118800"/>
                    <a:pt x="461438" y="119172"/>
                  </a:cubicBezTo>
                  <a:cubicBezTo>
                    <a:pt x="464790" y="119172"/>
                    <a:pt x="468514" y="117683"/>
                    <a:pt x="471121" y="115448"/>
                  </a:cubicBezTo>
                  <a:cubicBezTo>
                    <a:pt x="474473" y="112469"/>
                    <a:pt x="474845" y="108372"/>
                    <a:pt x="474845" y="103531"/>
                  </a:cubicBezTo>
                  <a:lnTo>
                    <a:pt x="474845" y="99807"/>
                  </a:lnTo>
                  <a:lnTo>
                    <a:pt x="473728" y="100179"/>
                  </a:lnTo>
                  <a:lnTo>
                    <a:pt x="473355" y="100551"/>
                  </a:lnTo>
                  <a:cubicBezTo>
                    <a:pt x="470004" y="102414"/>
                    <a:pt x="465907" y="103531"/>
                    <a:pt x="461811" y="103531"/>
                  </a:cubicBezTo>
                  <a:cubicBezTo>
                    <a:pt x="447286" y="103531"/>
                    <a:pt x="440583" y="91241"/>
                    <a:pt x="440583" y="79696"/>
                  </a:cubicBezTo>
                  <a:cubicBezTo>
                    <a:pt x="440583" y="78951"/>
                    <a:pt x="440583" y="78579"/>
                    <a:pt x="440583" y="77834"/>
                  </a:cubicBezTo>
                  <a:cubicBezTo>
                    <a:pt x="440955" y="64055"/>
                    <a:pt x="452128" y="53255"/>
                    <a:pt x="465907" y="53627"/>
                  </a:cubicBezTo>
                  <a:close/>
                  <a:moveTo>
                    <a:pt x="342267" y="45807"/>
                  </a:moveTo>
                  <a:lnTo>
                    <a:pt x="342267" y="68152"/>
                  </a:lnTo>
                  <a:lnTo>
                    <a:pt x="347480" y="68152"/>
                  </a:lnTo>
                  <a:cubicBezTo>
                    <a:pt x="353067" y="68152"/>
                    <a:pt x="357536" y="67780"/>
                    <a:pt x="360887" y="64800"/>
                  </a:cubicBezTo>
                  <a:cubicBezTo>
                    <a:pt x="364984" y="60331"/>
                    <a:pt x="364984" y="53628"/>
                    <a:pt x="361260" y="48786"/>
                  </a:cubicBezTo>
                  <a:cubicBezTo>
                    <a:pt x="358280" y="46552"/>
                    <a:pt x="354556" y="45435"/>
                    <a:pt x="350832" y="45807"/>
                  </a:cubicBezTo>
                  <a:close/>
                  <a:moveTo>
                    <a:pt x="505011" y="37986"/>
                  </a:moveTo>
                  <a:cubicBezTo>
                    <a:pt x="508362" y="37986"/>
                    <a:pt x="510969" y="40593"/>
                    <a:pt x="510969" y="43945"/>
                  </a:cubicBezTo>
                  <a:cubicBezTo>
                    <a:pt x="510969" y="46924"/>
                    <a:pt x="508362" y="49531"/>
                    <a:pt x="505011" y="49531"/>
                  </a:cubicBezTo>
                  <a:cubicBezTo>
                    <a:pt x="501659" y="49531"/>
                    <a:pt x="499052" y="46924"/>
                    <a:pt x="499052" y="43945"/>
                  </a:cubicBezTo>
                  <a:cubicBezTo>
                    <a:pt x="499052" y="40593"/>
                    <a:pt x="501659" y="37986"/>
                    <a:pt x="505011" y="37986"/>
                  </a:cubicBezTo>
                  <a:close/>
                  <a:moveTo>
                    <a:pt x="331839" y="37614"/>
                  </a:moveTo>
                  <a:lnTo>
                    <a:pt x="348970" y="37614"/>
                  </a:lnTo>
                  <a:cubicBezTo>
                    <a:pt x="357536" y="37614"/>
                    <a:pt x="363867" y="37986"/>
                    <a:pt x="368708" y="42828"/>
                  </a:cubicBezTo>
                  <a:cubicBezTo>
                    <a:pt x="372060" y="46180"/>
                    <a:pt x="373922" y="51021"/>
                    <a:pt x="373922" y="55862"/>
                  </a:cubicBezTo>
                  <a:cubicBezTo>
                    <a:pt x="374294" y="59959"/>
                    <a:pt x="372804" y="64428"/>
                    <a:pt x="369825" y="67407"/>
                  </a:cubicBezTo>
                  <a:cubicBezTo>
                    <a:pt x="366846" y="70386"/>
                    <a:pt x="363122" y="72248"/>
                    <a:pt x="359025" y="72621"/>
                  </a:cubicBezTo>
                  <a:cubicBezTo>
                    <a:pt x="361632" y="72993"/>
                    <a:pt x="363867" y="74483"/>
                    <a:pt x="365729" y="76345"/>
                  </a:cubicBezTo>
                  <a:cubicBezTo>
                    <a:pt x="367591" y="78952"/>
                    <a:pt x="369080" y="81559"/>
                    <a:pt x="370198" y="84538"/>
                  </a:cubicBezTo>
                  <a:lnTo>
                    <a:pt x="378391" y="103531"/>
                  </a:lnTo>
                  <a:lnTo>
                    <a:pt x="367591" y="103531"/>
                  </a:lnTo>
                  <a:lnTo>
                    <a:pt x="359770" y="86028"/>
                  </a:lnTo>
                  <a:cubicBezTo>
                    <a:pt x="355301" y="76345"/>
                    <a:pt x="352694" y="75973"/>
                    <a:pt x="345246" y="75973"/>
                  </a:cubicBezTo>
                  <a:lnTo>
                    <a:pt x="341894" y="75973"/>
                  </a:lnTo>
                  <a:lnTo>
                    <a:pt x="341894" y="103531"/>
                  </a:lnTo>
                  <a:lnTo>
                    <a:pt x="331839" y="103531"/>
                  </a:lnTo>
                  <a:close/>
                  <a:moveTo>
                    <a:pt x="131481" y="12290"/>
                  </a:moveTo>
                  <a:cubicBezTo>
                    <a:pt x="122915" y="18248"/>
                    <a:pt x="116957" y="27186"/>
                    <a:pt x="113605" y="36869"/>
                  </a:cubicBezTo>
                  <a:cubicBezTo>
                    <a:pt x="110253" y="30166"/>
                    <a:pt x="102805" y="18621"/>
                    <a:pt x="96846" y="17876"/>
                  </a:cubicBezTo>
                  <a:cubicBezTo>
                    <a:pt x="90143" y="21972"/>
                    <a:pt x="89398" y="41338"/>
                    <a:pt x="92377" y="52883"/>
                  </a:cubicBezTo>
                  <a:cubicBezTo>
                    <a:pt x="83439" y="44317"/>
                    <a:pt x="67053" y="35007"/>
                    <a:pt x="60722" y="38731"/>
                  </a:cubicBezTo>
                  <a:cubicBezTo>
                    <a:pt x="58115" y="44690"/>
                    <a:pt x="63702" y="56607"/>
                    <a:pt x="67798" y="62938"/>
                  </a:cubicBezTo>
                  <a:cubicBezTo>
                    <a:pt x="58488" y="60703"/>
                    <a:pt x="43964" y="62193"/>
                    <a:pt x="38005" y="65917"/>
                  </a:cubicBezTo>
                  <a:cubicBezTo>
                    <a:pt x="45081" y="73738"/>
                    <a:pt x="54391" y="78579"/>
                    <a:pt x="64446" y="80069"/>
                  </a:cubicBezTo>
                  <a:cubicBezTo>
                    <a:pt x="74502" y="82303"/>
                    <a:pt x="84557" y="84538"/>
                    <a:pt x="90888" y="91614"/>
                  </a:cubicBezTo>
                  <a:cubicBezTo>
                    <a:pt x="103550" y="106138"/>
                    <a:pt x="132970" y="139655"/>
                    <a:pt x="134460" y="141145"/>
                  </a:cubicBezTo>
                  <a:cubicBezTo>
                    <a:pt x="132598" y="140772"/>
                    <a:pt x="88281" y="132207"/>
                    <a:pt x="69288" y="128483"/>
                  </a:cubicBezTo>
                  <a:cubicBezTo>
                    <a:pt x="59605" y="126621"/>
                    <a:pt x="52529" y="118800"/>
                    <a:pt x="45826" y="111352"/>
                  </a:cubicBezTo>
                  <a:cubicBezTo>
                    <a:pt x="39495" y="103531"/>
                    <a:pt x="30557" y="98317"/>
                    <a:pt x="20874" y="96083"/>
                  </a:cubicBezTo>
                  <a:cubicBezTo>
                    <a:pt x="20502" y="103159"/>
                    <a:pt x="26088" y="116566"/>
                    <a:pt x="32791" y="123641"/>
                  </a:cubicBezTo>
                  <a:cubicBezTo>
                    <a:pt x="25715" y="123269"/>
                    <a:pt x="12309" y="124014"/>
                    <a:pt x="8957" y="128483"/>
                  </a:cubicBezTo>
                  <a:cubicBezTo>
                    <a:pt x="9329" y="135931"/>
                    <a:pt x="25715" y="146359"/>
                    <a:pt x="37260" y="149710"/>
                  </a:cubicBezTo>
                  <a:cubicBezTo>
                    <a:pt x="25715" y="153062"/>
                    <a:pt x="9329" y="163490"/>
                    <a:pt x="8957" y="170938"/>
                  </a:cubicBezTo>
                  <a:cubicBezTo>
                    <a:pt x="11936" y="175407"/>
                    <a:pt x="25715" y="176152"/>
                    <a:pt x="32791" y="175779"/>
                  </a:cubicBezTo>
                  <a:cubicBezTo>
                    <a:pt x="26460" y="182855"/>
                    <a:pt x="20874" y="196262"/>
                    <a:pt x="20874" y="203338"/>
                  </a:cubicBezTo>
                  <a:cubicBezTo>
                    <a:pt x="30557" y="201476"/>
                    <a:pt x="39122" y="195890"/>
                    <a:pt x="45453" y="188069"/>
                  </a:cubicBezTo>
                  <a:cubicBezTo>
                    <a:pt x="52157" y="180248"/>
                    <a:pt x="59233" y="172428"/>
                    <a:pt x="68915" y="170566"/>
                  </a:cubicBezTo>
                  <a:cubicBezTo>
                    <a:pt x="87908" y="166841"/>
                    <a:pt x="131853" y="158276"/>
                    <a:pt x="134088" y="157903"/>
                  </a:cubicBezTo>
                  <a:cubicBezTo>
                    <a:pt x="132598" y="159393"/>
                    <a:pt x="103177" y="192910"/>
                    <a:pt x="90515" y="207434"/>
                  </a:cubicBezTo>
                  <a:cubicBezTo>
                    <a:pt x="84184" y="214883"/>
                    <a:pt x="74129" y="216745"/>
                    <a:pt x="64074" y="218979"/>
                  </a:cubicBezTo>
                  <a:cubicBezTo>
                    <a:pt x="53646" y="220469"/>
                    <a:pt x="44336" y="225310"/>
                    <a:pt x="37633" y="233131"/>
                  </a:cubicBezTo>
                  <a:cubicBezTo>
                    <a:pt x="43591" y="236483"/>
                    <a:pt x="58115" y="238345"/>
                    <a:pt x="67426" y="236110"/>
                  </a:cubicBezTo>
                  <a:cubicBezTo>
                    <a:pt x="63702" y="242069"/>
                    <a:pt x="57371" y="254359"/>
                    <a:pt x="58860" y="259572"/>
                  </a:cubicBezTo>
                  <a:cubicBezTo>
                    <a:pt x="65936" y="263297"/>
                    <a:pt x="81950" y="255103"/>
                    <a:pt x="91260" y="246166"/>
                  </a:cubicBezTo>
                  <a:cubicBezTo>
                    <a:pt x="88281" y="258455"/>
                    <a:pt x="89398" y="276331"/>
                    <a:pt x="96102" y="280800"/>
                  </a:cubicBezTo>
                  <a:cubicBezTo>
                    <a:pt x="101688" y="280055"/>
                    <a:pt x="109136" y="268138"/>
                    <a:pt x="112488" y="261807"/>
                  </a:cubicBezTo>
                  <a:cubicBezTo>
                    <a:pt x="115839" y="271490"/>
                    <a:pt x="122170" y="280055"/>
                    <a:pt x="130364" y="286386"/>
                  </a:cubicBezTo>
                  <a:cubicBezTo>
                    <a:pt x="133715" y="276703"/>
                    <a:pt x="133343" y="266276"/>
                    <a:pt x="129619" y="256593"/>
                  </a:cubicBezTo>
                  <a:cubicBezTo>
                    <a:pt x="126639" y="247283"/>
                    <a:pt x="123660" y="237600"/>
                    <a:pt x="126639" y="228290"/>
                  </a:cubicBezTo>
                  <a:cubicBezTo>
                    <a:pt x="132970" y="209669"/>
                    <a:pt x="147122" y="167586"/>
                    <a:pt x="147867" y="165724"/>
                  </a:cubicBezTo>
                  <a:cubicBezTo>
                    <a:pt x="148612" y="167959"/>
                    <a:pt x="162764" y="209669"/>
                    <a:pt x="169095" y="228290"/>
                  </a:cubicBezTo>
                  <a:cubicBezTo>
                    <a:pt x="172446" y="237228"/>
                    <a:pt x="169095" y="247283"/>
                    <a:pt x="166115" y="256593"/>
                  </a:cubicBezTo>
                  <a:cubicBezTo>
                    <a:pt x="162391" y="266276"/>
                    <a:pt x="162019" y="276703"/>
                    <a:pt x="165370" y="286386"/>
                  </a:cubicBezTo>
                  <a:cubicBezTo>
                    <a:pt x="173936" y="280055"/>
                    <a:pt x="179895" y="271490"/>
                    <a:pt x="183246" y="261807"/>
                  </a:cubicBezTo>
                  <a:cubicBezTo>
                    <a:pt x="186598" y="268510"/>
                    <a:pt x="194046" y="280055"/>
                    <a:pt x="199632" y="280800"/>
                  </a:cubicBezTo>
                  <a:cubicBezTo>
                    <a:pt x="206336" y="276703"/>
                    <a:pt x="207826" y="258828"/>
                    <a:pt x="204474" y="246166"/>
                  </a:cubicBezTo>
                  <a:cubicBezTo>
                    <a:pt x="213784" y="255476"/>
                    <a:pt x="229798" y="263297"/>
                    <a:pt x="236874" y="259572"/>
                  </a:cubicBezTo>
                  <a:cubicBezTo>
                    <a:pt x="239108" y="254359"/>
                    <a:pt x="232777" y="242069"/>
                    <a:pt x="229053" y="236110"/>
                  </a:cubicBezTo>
                  <a:cubicBezTo>
                    <a:pt x="238363" y="238345"/>
                    <a:pt x="252888" y="236855"/>
                    <a:pt x="258846" y="233131"/>
                  </a:cubicBezTo>
                  <a:cubicBezTo>
                    <a:pt x="252143" y="225310"/>
                    <a:pt x="242460" y="220469"/>
                    <a:pt x="232405" y="218979"/>
                  </a:cubicBezTo>
                  <a:cubicBezTo>
                    <a:pt x="222350" y="216745"/>
                    <a:pt x="212294" y="214510"/>
                    <a:pt x="205963" y="207434"/>
                  </a:cubicBezTo>
                  <a:cubicBezTo>
                    <a:pt x="193301" y="192910"/>
                    <a:pt x="163881" y="159393"/>
                    <a:pt x="162391" y="157903"/>
                  </a:cubicBezTo>
                  <a:cubicBezTo>
                    <a:pt x="164253" y="158276"/>
                    <a:pt x="208570" y="166841"/>
                    <a:pt x="227563" y="170566"/>
                  </a:cubicBezTo>
                  <a:cubicBezTo>
                    <a:pt x="237246" y="172428"/>
                    <a:pt x="244322" y="180248"/>
                    <a:pt x="251025" y="187697"/>
                  </a:cubicBezTo>
                  <a:cubicBezTo>
                    <a:pt x="257357" y="195517"/>
                    <a:pt x="266294" y="200731"/>
                    <a:pt x="275977" y="202966"/>
                  </a:cubicBezTo>
                  <a:cubicBezTo>
                    <a:pt x="276350" y="195890"/>
                    <a:pt x="270763" y="182483"/>
                    <a:pt x="264060" y="175407"/>
                  </a:cubicBezTo>
                  <a:cubicBezTo>
                    <a:pt x="271136" y="175779"/>
                    <a:pt x="284543" y="175034"/>
                    <a:pt x="289384" y="170938"/>
                  </a:cubicBezTo>
                  <a:cubicBezTo>
                    <a:pt x="289384" y="163490"/>
                    <a:pt x="272625" y="153062"/>
                    <a:pt x="261081" y="149710"/>
                  </a:cubicBezTo>
                  <a:cubicBezTo>
                    <a:pt x="272625" y="146359"/>
                    <a:pt x="289012" y="135931"/>
                    <a:pt x="289384" y="128483"/>
                  </a:cubicBezTo>
                  <a:cubicBezTo>
                    <a:pt x="286032" y="124014"/>
                    <a:pt x="272625" y="123269"/>
                    <a:pt x="265550" y="123641"/>
                  </a:cubicBezTo>
                  <a:cubicBezTo>
                    <a:pt x="271881" y="116566"/>
                    <a:pt x="277467" y="103159"/>
                    <a:pt x="277467" y="96083"/>
                  </a:cubicBezTo>
                  <a:cubicBezTo>
                    <a:pt x="267412" y="97945"/>
                    <a:pt x="258846" y="103531"/>
                    <a:pt x="252515" y="111352"/>
                  </a:cubicBezTo>
                  <a:cubicBezTo>
                    <a:pt x="245812" y="118800"/>
                    <a:pt x="238736" y="126621"/>
                    <a:pt x="229053" y="128483"/>
                  </a:cubicBezTo>
                  <a:cubicBezTo>
                    <a:pt x="210060" y="132207"/>
                    <a:pt x="165743" y="140772"/>
                    <a:pt x="163881" y="141145"/>
                  </a:cubicBezTo>
                  <a:cubicBezTo>
                    <a:pt x="165370" y="139655"/>
                    <a:pt x="194791" y="106138"/>
                    <a:pt x="207453" y="91614"/>
                  </a:cubicBezTo>
                  <a:cubicBezTo>
                    <a:pt x="213784" y="84166"/>
                    <a:pt x="223839" y="82303"/>
                    <a:pt x="233894" y="80069"/>
                  </a:cubicBezTo>
                  <a:cubicBezTo>
                    <a:pt x="244322" y="78952"/>
                    <a:pt x="253632" y="73738"/>
                    <a:pt x="260336" y="65917"/>
                  </a:cubicBezTo>
                  <a:cubicBezTo>
                    <a:pt x="254005" y="62193"/>
                    <a:pt x="239853" y="60703"/>
                    <a:pt x="230543" y="62938"/>
                  </a:cubicBezTo>
                  <a:cubicBezTo>
                    <a:pt x="234639" y="56607"/>
                    <a:pt x="240226" y="44690"/>
                    <a:pt x="237619" y="38731"/>
                  </a:cubicBezTo>
                  <a:cubicBezTo>
                    <a:pt x="231288" y="35379"/>
                    <a:pt x="214529" y="44317"/>
                    <a:pt x="205963" y="52883"/>
                  </a:cubicBezTo>
                  <a:cubicBezTo>
                    <a:pt x="208943" y="41338"/>
                    <a:pt x="207826" y="21600"/>
                    <a:pt x="201495" y="17876"/>
                  </a:cubicBezTo>
                  <a:cubicBezTo>
                    <a:pt x="195536" y="18621"/>
                    <a:pt x="187715" y="30166"/>
                    <a:pt x="184363" y="36869"/>
                  </a:cubicBezTo>
                  <a:cubicBezTo>
                    <a:pt x="181384" y="27559"/>
                    <a:pt x="172819" y="16014"/>
                    <a:pt x="166488" y="12290"/>
                  </a:cubicBezTo>
                  <a:cubicBezTo>
                    <a:pt x="163136" y="21972"/>
                    <a:pt x="163508" y="32400"/>
                    <a:pt x="167232" y="42083"/>
                  </a:cubicBezTo>
                  <a:cubicBezTo>
                    <a:pt x="170212" y="51393"/>
                    <a:pt x="173191" y="61076"/>
                    <a:pt x="170212" y="70386"/>
                  </a:cubicBezTo>
                  <a:cubicBezTo>
                    <a:pt x="164253" y="89007"/>
                    <a:pt x="149729" y="131090"/>
                    <a:pt x="148984" y="132952"/>
                  </a:cubicBezTo>
                  <a:cubicBezTo>
                    <a:pt x="148239" y="130717"/>
                    <a:pt x="134088" y="89007"/>
                    <a:pt x="127757" y="70386"/>
                  </a:cubicBezTo>
                  <a:cubicBezTo>
                    <a:pt x="124405" y="61448"/>
                    <a:pt x="127757" y="51393"/>
                    <a:pt x="130736" y="42083"/>
                  </a:cubicBezTo>
                  <a:cubicBezTo>
                    <a:pt x="134460" y="32772"/>
                    <a:pt x="134833" y="21972"/>
                    <a:pt x="131481" y="12290"/>
                  </a:cubicBezTo>
                  <a:close/>
                  <a:moveTo>
                    <a:pt x="134833" y="0"/>
                  </a:moveTo>
                  <a:cubicBezTo>
                    <a:pt x="151591" y="32772"/>
                    <a:pt x="131853" y="41338"/>
                    <a:pt x="134833" y="67779"/>
                  </a:cubicBezTo>
                  <a:cubicBezTo>
                    <a:pt x="138557" y="78952"/>
                    <a:pt x="144515" y="96828"/>
                    <a:pt x="148239" y="107255"/>
                  </a:cubicBezTo>
                  <a:cubicBezTo>
                    <a:pt x="152336" y="94966"/>
                    <a:pt x="157922" y="78207"/>
                    <a:pt x="161646" y="67779"/>
                  </a:cubicBezTo>
                  <a:cubicBezTo>
                    <a:pt x="164253" y="40966"/>
                    <a:pt x="144888" y="32400"/>
                    <a:pt x="161646" y="0"/>
                  </a:cubicBezTo>
                  <a:cubicBezTo>
                    <a:pt x="170584" y="4469"/>
                    <a:pt x="178777" y="11172"/>
                    <a:pt x="184363" y="19738"/>
                  </a:cubicBezTo>
                  <a:cubicBezTo>
                    <a:pt x="190322" y="12662"/>
                    <a:pt x="196281" y="8938"/>
                    <a:pt x="202612" y="9310"/>
                  </a:cubicBezTo>
                  <a:cubicBezTo>
                    <a:pt x="208943" y="12662"/>
                    <a:pt x="214157" y="21228"/>
                    <a:pt x="214901" y="34634"/>
                  </a:cubicBezTo>
                  <a:cubicBezTo>
                    <a:pt x="227191" y="27931"/>
                    <a:pt x="236501" y="29048"/>
                    <a:pt x="242088" y="32400"/>
                  </a:cubicBezTo>
                  <a:cubicBezTo>
                    <a:pt x="246557" y="38731"/>
                    <a:pt x="244322" y="49159"/>
                    <a:pt x="242832" y="53255"/>
                  </a:cubicBezTo>
                  <a:cubicBezTo>
                    <a:pt x="253260" y="53628"/>
                    <a:pt x="262943" y="57352"/>
                    <a:pt x="271136" y="62938"/>
                  </a:cubicBezTo>
                  <a:cubicBezTo>
                    <a:pt x="251770" y="93848"/>
                    <a:pt x="233894" y="81186"/>
                    <a:pt x="212294" y="96828"/>
                  </a:cubicBezTo>
                  <a:cubicBezTo>
                    <a:pt x="204101" y="106138"/>
                    <a:pt x="190322" y="121779"/>
                    <a:pt x="184736" y="128110"/>
                  </a:cubicBezTo>
                  <a:cubicBezTo>
                    <a:pt x="195536" y="125876"/>
                    <a:pt x="214157" y="122152"/>
                    <a:pt x="226074" y="119917"/>
                  </a:cubicBezTo>
                  <a:cubicBezTo>
                    <a:pt x="250281" y="109490"/>
                    <a:pt x="248046" y="87890"/>
                    <a:pt x="284543" y="85655"/>
                  </a:cubicBezTo>
                  <a:cubicBezTo>
                    <a:pt x="285660" y="95710"/>
                    <a:pt x="283798" y="106138"/>
                    <a:pt x="279329" y="115448"/>
                  </a:cubicBezTo>
                  <a:cubicBezTo>
                    <a:pt x="285288" y="116566"/>
                    <a:pt x="293481" y="119172"/>
                    <a:pt x="296460" y="125876"/>
                  </a:cubicBezTo>
                  <a:cubicBezTo>
                    <a:pt x="296460" y="133324"/>
                    <a:pt x="291991" y="141890"/>
                    <a:pt x="280074" y="149338"/>
                  </a:cubicBezTo>
                  <a:cubicBezTo>
                    <a:pt x="291619" y="156786"/>
                    <a:pt x="296832" y="165724"/>
                    <a:pt x="296460" y="173172"/>
                  </a:cubicBezTo>
                  <a:cubicBezTo>
                    <a:pt x="293481" y="179876"/>
                    <a:pt x="285660" y="182483"/>
                    <a:pt x="279329" y="183600"/>
                  </a:cubicBezTo>
                  <a:cubicBezTo>
                    <a:pt x="283798" y="192910"/>
                    <a:pt x="285660" y="203338"/>
                    <a:pt x="284543" y="213393"/>
                  </a:cubicBezTo>
                  <a:cubicBezTo>
                    <a:pt x="248791" y="211531"/>
                    <a:pt x="249908" y="189559"/>
                    <a:pt x="226074" y="179131"/>
                  </a:cubicBezTo>
                  <a:cubicBezTo>
                    <a:pt x="214529" y="176897"/>
                    <a:pt x="195536" y="173172"/>
                    <a:pt x="184736" y="170938"/>
                  </a:cubicBezTo>
                  <a:cubicBezTo>
                    <a:pt x="192184" y="179131"/>
                    <a:pt x="204474" y="193283"/>
                    <a:pt x="212294" y="202221"/>
                  </a:cubicBezTo>
                  <a:cubicBezTo>
                    <a:pt x="233894" y="217862"/>
                    <a:pt x="251398" y="205200"/>
                    <a:pt x="271136" y="236110"/>
                  </a:cubicBezTo>
                  <a:cubicBezTo>
                    <a:pt x="262943" y="241697"/>
                    <a:pt x="253260" y="245048"/>
                    <a:pt x="243205" y="245793"/>
                  </a:cubicBezTo>
                  <a:cubicBezTo>
                    <a:pt x="245812" y="251752"/>
                    <a:pt x="247301" y="259945"/>
                    <a:pt x="243205" y="265903"/>
                  </a:cubicBezTo>
                  <a:cubicBezTo>
                    <a:pt x="236874" y="269628"/>
                    <a:pt x="226819" y="270000"/>
                    <a:pt x="214901" y="264041"/>
                  </a:cubicBezTo>
                  <a:cubicBezTo>
                    <a:pt x="214157" y="277448"/>
                    <a:pt x="208570" y="285641"/>
                    <a:pt x="202239" y="289366"/>
                  </a:cubicBezTo>
                  <a:cubicBezTo>
                    <a:pt x="194791" y="290110"/>
                    <a:pt x="187715" y="283407"/>
                    <a:pt x="184363" y="278938"/>
                  </a:cubicBezTo>
                  <a:cubicBezTo>
                    <a:pt x="178777" y="287503"/>
                    <a:pt x="170957" y="294207"/>
                    <a:pt x="161646" y="298676"/>
                  </a:cubicBezTo>
                  <a:cubicBezTo>
                    <a:pt x="144888" y="266648"/>
                    <a:pt x="164253" y="257338"/>
                    <a:pt x="161646" y="230897"/>
                  </a:cubicBezTo>
                  <a:cubicBezTo>
                    <a:pt x="157922" y="219724"/>
                    <a:pt x="151964" y="201848"/>
                    <a:pt x="148239" y="191421"/>
                  </a:cubicBezTo>
                  <a:cubicBezTo>
                    <a:pt x="144143" y="203710"/>
                    <a:pt x="138557" y="220469"/>
                    <a:pt x="134833" y="230897"/>
                  </a:cubicBezTo>
                  <a:cubicBezTo>
                    <a:pt x="131853" y="257710"/>
                    <a:pt x="151591" y="265903"/>
                    <a:pt x="134833" y="298676"/>
                  </a:cubicBezTo>
                  <a:cubicBezTo>
                    <a:pt x="125522" y="294207"/>
                    <a:pt x="117701" y="287503"/>
                    <a:pt x="112115" y="278938"/>
                  </a:cubicBezTo>
                  <a:cubicBezTo>
                    <a:pt x="108764" y="283407"/>
                    <a:pt x="101688" y="290110"/>
                    <a:pt x="94239" y="289366"/>
                  </a:cubicBezTo>
                  <a:cubicBezTo>
                    <a:pt x="87536" y="286014"/>
                    <a:pt x="82322" y="277448"/>
                    <a:pt x="81577" y="264041"/>
                  </a:cubicBezTo>
                  <a:cubicBezTo>
                    <a:pt x="69660" y="270372"/>
                    <a:pt x="59605" y="269628"/>
                    <a:pt x="53274" y="265903"/>
                  </a:cubicBezTo>
                  <a:cubicBezTo>
                    <a:pt x="49177" y="259945"/>
                    <a:pt x="51040" y="251752"/>
                    <a:pt x="53274" y="245793"/>
                  </a:cubicBezTo>
                  <a:cubicBezTo>
                    <a:pt x="43219" y="245421"/>
                    <a:pt x="33536" y="241697"/>
                    <a:pt x="25343" y="236110"/>
                  </a:cubicBezTo>
                  <a:cubicBezTo>
                    <a:pt x="44708" y="205200"/>
                    <a:pt x="62584" y="217862"/>
                    <a:pt x="84184" y="202221"/>
                  </a:cubicBezTo>
                  <a:cubicBezTo>
                    <a:pt x="92005" y="193283"/>
                    <a:pt x="104295" y="179131"/>
                    <a:pt x="111743" y="170938"/>
                  </a:cubicBezTo>
                  <a:cubicBezTo>
                    <a:pt x="98708" y="173545"/>
                    <a:pt x="81205" y="176897"/>
                    <a:pt x="70405" y="179131"/>
                  </a:cubicBezTo>
                  <a:cubicBezTo>
                    <a:pt x="46198" y="189559"/>
                    <a:pt x="47688" y="211531"/>
                    <a:pt x="11936" y="213393"/>
                  </a:cubicBezTo>
                  <a:cubicBezTo>
                    <a:pt x="10819" y="203338"/>
                    <a:pt x="12681" y="192910"/>
                    <a:pt x="17150" y="183600"/>
                  </a:cubicBezTo>
                  <a:cubicBezTo>
                    <a:pt x="11191" y="182483"/>
                    <a:pt x="2998" y="179876"/>
                    <a:pt x="19" y="173172"/>
                  </a:cubicBezTo>
                  <a:cubicBezTo>
                    <a:pt x="-354" y="165724"/>
                    <a:pt x="4488" y="157159"/>
                    <a:pt x="16405" y="149710"/>
                  </a:cubicBezTo>
                  <a:cubicBezTo>
                    <a:pt x="4488" y="142262"/>
                    <a:pt x="19" y="133324"/>
                    <a:pt x="19" y="126248"/>
                  </a:cubicBezTo>
                  <a:cubicBezTo>
                    <a:pt x="2998" y="119545"/>
                    <a:pt x="10819" y="116938"/>
                    <a:pt x="17150" y="115821"/>
                  </a:cubicBezTo>
                  <a:cubicBezTo>
                    <a:pt x="12681" y="106510"/>
                    <a:pt x="10819" y="96083"/>
                    <a:pt x="11936" y="86028"/>
                  </a:cubicBezTo>
                  <a:cubicBezTo>
                    <a:pt x="48433" y="88262"/>
                    <a:pt x="46571" y="109862"/>
                    <a:pt x="70405" y="120290"/>
                  </a:cubicBezTo>
                  <a:cubicBezTo>
                    <a:pt x="81950" y="122897"/>
                    <a:pt x="100943" y="126248"/>
                    <a:pt x="111743" y="128483"/>
                  </a:cubicBezTo>
                  <a:cubicBezTo>
                    <a:pt x="106157" y="122524"/>
                    <a:pt x="92377" y="106510"/>
                    <a:pt x="84184" y="97200"/>
                  </a:cubicBezTo>
                  <a:cubicBezTo>
                    <a:pt x="62584" y="81559"/>
                    <a:pt x="45081" y="94593"/>
                    <a:pt x="25343" y="63683"/>
                  </a:cubicBezTo>
                  <a:cubicBezTo>
                    <a:pt x="33908" y="57724"/>
                    <a:pt x="43591" y="54372"/>
                    <a:pt x="53646" y="53628"/>
                  </a:cubicBezTo>
                  <a:cubicBezTo>
                    <a:pt x="52157" y="49159"/>
                    <a:pt x="49922" y="39103"/>
                    <a:pt x="54391" y="32400"/>
                  </a:cubicBezTo>
                  <a:cubicBezTo>
                    <a:pt x="59977" y="28676"/>
                    <a:pt x="68915" y="27931"/>
                    <a:pt x="81577" y="34634"/>
                  </a:cubicBezTo>
                  <a:cubicBezTo>
                    <a:pt x="82322" y="21228"/>
                    <a:pt x="87536" y="12662"/>
                    <a:pt x="93867" y="9310"/>
                  </a:cubicBezTo>
                  <a:cubicBezTo>
                    <a:pt x="100198" y="8938"/>
                    <a:pt x="106157" y="12662"/>
                    <a:pt x="112115" y="19738"/>
                  </a:cubicBezTo>
                  <a:cubicBezTo>
                    <a:pt x="117701" y="11172"/>
                    <a:pt x="125522" y="4469"/>
                    <a:pt x="134833" y="0"/>
                  </a:cubicBezTo>
                  <a:close/>
                </a:path>
              </a:pathLst>
            </a:custGeom>
            <a:solidFill>
              <a:srgbClr val="FFFFFF"/>
            </a:solidFill>
            <a:ln w="3709" cap="flat">
              <a:noFill/>
              <a:prstDash val="solid"/>
              <a:miter/>
            </a:ln>
          </p:spPr>
          <p:txBody>
            <a:bodyPr wrap="square" rtlCol="0" anchor="ctr">
              <a:noAutofit/>
            </a:bodyPr>
            <a:lstStyle/>
            <a:p>
              <a:endParaRPr lang="sv-SE"/>
            </a:p>
          </p:txBody>
        </p:sp>
      </p:grpSp>
      <p:grpSp>
        <p:nvGrpSpPr>
          <p:cNvPr id="13" name="Folktandvården" hidden="1">
            <a:extLst>
              <a:ext uri="{FF2B5EF4-FFF2-40B4-BE49-F238E27FC236}">
                <a16:creationId xmlns:a16="http://schemas.microsoft.com/office/drawing/2014/main" id="{D04DF698-0A6D-4A7F-B2C9-9906BC474AC2}"/>
              </a:ext>
            </a:extLst>
          </p:cNvPr>
          <p:cNvGrpSpPr/>
          <p:nvPr userDrawn="1"/>
        </p:nvGrpSpPr>
        <p:grpSpPr>
          <a:xfrm>
            <a:off x="9987525" y="6231440"/>
            <a:ext cx="2204474" cy="433293"/>
            <a:chOff x="9987525" y="6231440"/>
            <a:chExt cx="2204474" cy="433293"/>
          </a:xfrm>
        </p:grpSpPr>
        <p:sp>
          <p:nvSpPr>
            <p:cNvPr id="14" name="Rektangel 13">
              <a:extLst>
                <a:ext uri="{FF2B5EF4-FFF2-40B4-BE49-F238E27FC236}">
                  <a16:creationId xmlns:a16="http://schemas.microsoft.com/office/drawing/2014/main" id="{8A30E433-DA9C-4B9A-B5ED-F1A536A24209}"/>
                </a:ext>
              </a:extLst>
            </p:cNvPr>
            <p:cNvSpPr/>
            <p:nvPr userDrawn="1"/>
          </p:nvSpPr>
          <p:spPr>
            <a:xfrm>
              <a:off x="11604170" y="6231440"/>
              <a:ext cx="587829" cy="433117"/>
            </a:xfrm>
            <a:prstGeom prst="rect">
              <a:avLst/>
            </a:prstGeom>
            <a:solidFill>
              <a:srgbClr val="0861CE"/>
            </a:solidFill>
            <a:ln w="3709" cap="flat">
              <a:noFill/>
              <a:prstDash val="solid"/>
              <a:miter/>
            </a:ln>
          </p:spPr>
          <p:txBody>
            <a:bodyPr rtlCol="0" anchor="ctr"/>
            <a:lstStyle/>
            <a:p>
              <a:endParaRPr lang="sv-SE"/>
            </a:p>
          </p:txBody>
        </p:sp>
        <p:sp>
          <p:nvSpPr>
            <p:cNvPr id="15" name="Frihandsfigur: Form 14">
              <a:extLst>
                <a:ext uri="{FF2B5EF4-FFF2-40B4-BE49-F238E27FC236}">
                  <a16:creationId xmlns:a16="http://schemas.microsoft.com/office/drawing/2014/main" id="{A996A937-655D-4627-85F7-9C17B812E8B4}"/>
                </a:ext>
              </a:extLst>
            </p:cNvPr>
            <p:cNvSpPr/>
            <p:nvPr userDrawn="1"/>
          </p:nvSpPr>
          <p:spPr>
            <a:xfrm>
              <a:off x="9987525" y="6231616"/>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pic>
          <p:nvPicPr>
            <p:cNvPr id="16" name="Bild 15">
              <a:extLst>
                <a:ext uri="{FF2B5EF4-FFF2-40B4-BE49-F238E27FC236}">
                  <a16:creationId xmlns:a16="http://schemas.microsoft.com/office/drawing/2014/main" id="{0128A9FA-5EF8-446B-A701-55CA1B4B8C8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71462" y="6301064"/>
              <a:ext cx="1832076" cy="305346"/>
            </a:xfrm>
            <a:prstGeom prst="rect">
              <a:avLst/>
            </a:prstGeom>
          </p:spPr>
        </p:pic>
      </p:grpSp>
    </p:spTree>
    <p:extLst>
      <p:ext uri="{BB962C8B-B14F-4D97-AF65-F5344CB8AC3E}">
        <p14:creationId xmlns:p14="http://schemas.microsoft.com/office/powerpoint/2010/main" val="1070756241"/>
      </p:ext>
    </p:extLst>
  </p:cSld>
  <p:clrMapOvr>
    <a:masterClrMapping/>
  </p:clrMapOvr>
  <p:hf hdr="0" ftr="0" dt="0"/>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nnehåll och diagram">
    <p:bg>
      <p:bgPr>
        <a:solidFill>
          <a:schemeClr val="bg1"/>
        </a:solidFill>
        <a:effectLst/>
      </p:bgPr>
    </p:bg>
    <p:spTree>
      <p:nvGrpSpPr>
        <p:cNvPr id="1" name=""/>
        <p:cNvGrpSpPr/>
        <p:nvPr/>
      </p:nvGrpSpPr>
      <p:grpSpPr>
        <a:xfrm>
          <a:off x="0" y="0"/>
          <a:ext cx="0" cy="0"/>
          <a:chOff x="0" y="0"/>
          <a:chExt cx="0" cy="0"/>
        </a:xfrm>
      </p:grpSpPr>
      <p:sp>
        <p:nvSpPr>
          <p:cNvPr id="28" name="Rektangel 27">
            <a:extLst>
              <a:ext uri="{FF2B5EF4-FFF2-40B4-BE49-F238E27FC236}">
                <a16:creationId xmlns:a16="http://schemas.microsoft.com/office/drawing/2014/main" id="{82F502DB-62BC-4595-9412-35FEB7D21F12}"/>
              </a:ext>
              <a:ext uri="{C183D7F6-B498-43B3-948B-1728B52AA6E4}">
                <adec:decorative xmlns:adec="http://schemas.microsoft.com/office/drawing/2017/decorative" val="1"/>
              </a:ext>
            </a:extLst>
          </p:cNvPr>
          <p:cNvSpPr/>
          <p:nvPr userDrawn="1"/>
        </p:nvSpPr>
        <p:spPr>
          <a:xfrm>
            <a:off x="4988364" y="193880"/>
            <a:ext cx="7021674" cy="5856692"/>
          </a:xfrm>
          <a:prstGeom prst="rect">
            <a:avLst/>
          </a:prstGeom>
          <a:solidFill>
            <a:schemeClr val="bg1"/>
          </a:solidFill>
          <a:ln w="12700">
            <a:solidFill>
              <a:schemeClr val="accent2">
                <a:lumMod val="9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 name="Platshållare för innehåll 2">
            <a:extLst>
              <a:ext uri="{FF2B5EF4-FFF2-40B4-BE49-F238E27FC236}">
                <a16:creationId xmlns:a16="http://schemas.microsoft.com/office/drawing/2014/main" id="{9B45E356-4410-4C0C-A019-77B8B12A3CE5}"/>
              </a:ext>
            </a:extLst>
          </p:cNvPr>
          <p:cNvSpPr>
            <a:spLocks noGrp="1"/>
          </p:cNvSpPr>
          <p:nvPr>
            <p:ph sz="half" idx="1"/>
          </p:nvPr>
        </p:nvSpPr>
        <p:spPr>
          <a:xfrm>
            <a:off x="5348363" y="538265"/>
            <a:ext cx="6304212" cy="5150574"/>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9" name="Rektangel 8">
            <a:extLst>
              <a:ext uri="{FF2B5EF4-FFF2-40B4-BE49-F238E27FC236}">
                <a16:creationId xmlns:a16="http://schemas.microsoft.com/office/drawing/2014/main" id="{6F2706FC-BC58-4896-B7C3-C5517CE50790}"/>
              </a:ext>
              <a:ext uri="{C183D7F6-B498-43B3-948B-1728B52AA6E4}">
                <adec:decorative xmlns:adec="http://schemas.microsoft.com/office/drawing/2017/decorative" val="1"/>
              </a:ext>
            </a:extLst>
          </p:cNvPr>
          <p:cNvSpPr/>
          <p:nvPr userDrawn="1"/>
        </p:nvSpPr>
        <p:spPr>
          <a:xfrm>
            <a:off x="180000" y="179132"/>
            <a:ext cx="4711032" cy="58714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539276" y="367433"/>
            <a:ext cx="3995679" cy="949877"/>
          </a:xfrm>
        </p:spPr>
        <p:txBody>
          <a:bodyPr/>
          <a:lstStyle/>
          <a:p>
            <a:r>
              <a:rPr lang="sv-SE"/>
              <a:t>Klicka här för att ändra mall för rubrikformat</a:t>
            </a:r>
            <a:endParaRPr lang="sv-SE" dirty="0"/>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10" name="Platshållare för innehåll 9">
            <a:extLst>
              <a:ext uri="{FF2B5EF4-FFF2-40B4-BE49-F238E27FC236}">
                <a16:creationId xmlns:a16="http://schemas.microsoft.com/office/drawing/2014/main" id="{833C6326-9831-45CF-A535-BA73CABAD9D2}"/>
              </a:ext>
            </a:extLst>
          </p:cNvPr>
          <p:cNvSpPr>
            <a:spLocks noGrp="1"/>
          </p:cNvSpPr>
          <p:nvPr>
            <p:ph sz="quarter" idx="13"/>
          </p:nvPr>
        </p:nvSpPr>
        <p:spPr>
          <a:xfrm>
            <a:off x="539426" y="1804732"/>
            <a:ext cx="4007530" cy="40608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1297843619"/>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nnehåll, tre delar">
    <p:bg>
      <p:bgPr>
        <a:solidFill>
          <a:schemeClr val="bg1"/>
        </a:solidFill>
        <a:effectLst/>
      </p:bgPr>
    </p:bg>
    <p:spTree>
      <p:nvGrpSpPr>
        <p:cNvPr id="1" name=""/>
        <p:cNvGrpSpPr/>
        <p:nvPr/>
      </p:nvGrpSpPr>
      <p:grpSpPr>
        <a:xfrm>
          <a:off x="0" y="0"/>
          <a:ext cx="0" cy="0"/>
          <a:chOff x="0" y="0"/>
          <a:chExt cx="0" cy="0"/>
        </a:xfrm>
      </p:grpSpPr>
      <p:sp>
        <p:nvSpPr>
          <p:cNvPr id="9" name="Rektangel 8">
            <a:extLst>
              <a:ext uri="{FF2B5EF4-FFF2-40B4-BE49-F238E27FC236}">
                <a16:creationId xmlns:a16="http://schemas.microsoft.com/office/drawing/2014/main" id="{6F2706FC-BC58-4896-B7C3-C5517CE50790}"/>
              </a:ext>
              <a:ext uri="{C183D7F6-B498-43B3-948B-1728B52AA6E4}">
                <adec:decorative xmlns:adec="http://schemas.microsoft.com/office/drawing/2017/decorative" val="1"/>
              </a:ext>
            </a:extLst>
          </p:cNvPr>
          <p:cNvSpPr/>
          <p:nvPr userDrawn="1"/>
        </p:nvSpPr>
        <p:spPr>
          <a:xfrm>
            <a:off x="179765" y="1625599"/>
            <a:ext cx="3823200" cy="4424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2" name="Rektangel 11">
            <a:extLst>
              <a:ext uri="{FF2B5EF4-FFF2-40B4-BE49-F238E27FC236}">
                <a16:creationId xmlns:a16="http://schemas.microsoft.com/office/drawing/2014/main" id="{0C60FFDE-A795-44FD-A769-66352A9DF470}"/>
              </a:ext>
              <a:ext uri="{C183D7F6-B498-43B3-948B-1728B52AA6E4}">
                <adec:decorative xmlns:adec="http://schemas.microsoft.com/office/drawing/2017/decorative" val="1"/>
              </a:ext>
            </a:extLst>
          </p:cNvPr>
          <p:cNvSpPr/>
          <p:nvPr userDrawn="1"/>
        </p:nvSpPr>
        <p:spPr>
          <a:xfrm>
            <a:off x="4184400" y="1625599"/>
            <a:ext cx="3823200" cy="4424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7" name="Rektangel 16">
            <a:extLst>
              <a:ext uri="{FF2B5EF4-FFF2-40B4-BE49-F238E27FC236}">
                <a16:creationId xmlns:a16="http://schemas.microsoft.com/office/drawing/2014/main" id="{9448848C-A6F8-4EC3-8762-6984ABE2ED1C}"/>
              </a:ext>
              <a:ext uri="{C183D7F6-B498-43B3-948B-1728B52AA6E4}">
                <adec:decorative xmlns:adec="http://schemas.microsoft.com/office/drawing/2017/decorative" val="1"/>
              </a:ext>
            </a:extLst>
          </p:cNvPr>
          <p:cNvSpPr/>
          <p:nvPr userDrawn="1"/>
        </p:nvSpPr>
        <p:spPr>
          <a:xfrm>
            <a:off x="8190000" y="1625599"/>
            <a:ext cx="3823200" cy="4424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539999" y="368300"/>
            <a:ext cx="9613651" cy="949877"/>
          </a:xfrm>
        </p:spPr>
        <p:txBody>
          <a:bodyPr/>
          <a:lstStyle/>
          <a:p>
            <a:r>
              <a:rPr lang="sv-SE"/>
              <a:t>Klicka här för att ändra mall för rubrikformat</a:t>
            </a:r>
            <a:endParaRPr lang="sv-SE" dirty="0"/>
          </a:p>
        </p:txBody>
      </p:sp>
      <p:sp>
        <p:nvSpPr>
          <p:cNvPr id="3" name="Platshållare för innehåll 2">
            <a:extLst>
              <a:ext uri="{FF2B5EF4-FFF2-40B4-BE49-F238E27FC236}">
                <a16:creationId xmlns:a16="http://schemas.microsoft.com/office/drawing/2014/main" id="{9B45E356-4410-4C0C-A019-77B8B12A3CE5}"/>
              </a:ext>
            </a:extLst>
          </p:cNvPr>
          <p:cNvSpPr>
            <a:spLocks noGrp="1"/>
          </p:cNvSpPr>
          <p:nvPr>
            <p:ph sz="half" idx="1"/>
          </p:nvPr>
        </p:nvSpPr>
        <p:spPr>
          <a:xfrm>
            <a:off x="435365" y="1877599"/>
            <a:ext cx="3312000" cy="39204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a:extLst>
              <a:ext uri="{FF2B5EF4-FFF2-40B4-BE49-F238E27FC236}">
                <a16:creationId xmlns:a16="http://schemas.microsoft.com/office/drawing/2014/main" id="{4747D080-8E2C-49CA-B749-61DD24CC21C8}"/>
              </a:ext>
            </a:extLst>
          </p:cNvPr>
          <p:cNvSpPr>
            <a:spLocks noGrp="1"/>
          </p:cNvSpPr>
          <p:nvPr>
            <p:ph sz="half" idx="2"/>
          </p:nvPr>
        </p:nvSpPr>
        <p:spPr>
          <a:xfrm>
            <a:off x="4440000" y="1877599"/>
            <a:ext cx="3312000" cy="39204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10" name="Platshållare för innehåll 9">
            <a:extLst>
              <a:ext uri="{FF2B5EF4-FFF2-40B4-BE49-F238E27FC236}">
                <a16:creationId xmlns:a16="http://schemas.microsoft.com/office/drawing/2014/main" id="{D5EB4125-C3AC-47D1-8DE5-08C035AB3F63}"/>
              </a:ext>
            </a:extLst>
          </p:cNvPr>
          <p:cNvSpPr>
            <a:spLocks noGrp="1"/>
          </p:cNvSpPr>
          <p:nvPr>
            <p:ph sz="quarter" idx="13"/>
          </p:nvPr>
        </p:nvSpPr>
        <p:spPr>
          <a:xfrm>
            <a:off x="8445600" y="1877599"/>
            <a:ext cx="3312000" cy="39204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Tree>
    <p:extLst>
      <p:ext uri="{BB962C8B-B14F-4D97-AF65-F5344CB8AC3E}">
        <p14:creationId xmlns:p14="http://schemas.microsoft.com/office/powerpoint/2010/main" val="701881611"/>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ild höger">
    <p:bg>
      <p:bgPr>
        <a:solidFill>
          <a:schemeClr val="accent2"/>
        </a:solidFill>
        <a:effectLst/>
      </p:bgPr>
    </p:bg>
    <p:spTree>
      <p:nvGrpSpPr>
        <p:cNvPr id="1" name=""/>
        <p:cNvGrpSpPr/>
        <p:nvPr/>
      </p:nvGrpSpPr>
      <p:grpSpPr>
        <a:xfrm>
          <a:off x="0" y="0"/>
          <a:ext cx="0" cy="0"/>
          <a:chOff x="0" y="0"/>
          <a:chExt cx="0" cy="0"/>
        </a:xfrm>
      </p:grpSpPr>
      <p:sp>
        <p:nvSpPr>
          <p:cNvPr id="17" name="Platshållare för bild 16">
            <a:extLst>
              <a:ext uri="{FF2B5EF4-FFF2-40B4-BE49-F238E27FC236}">
                <a16:creationId xmlns:a16="http://schemas.microsoft.com/office/drawing/2014/main" id="{D4976B72-E8DF-4CE5-BA89-B6D8D5DCC412}"/>
              </a:ext>
              <a:ext uri="{C183D7F6-B498-43B3-948B-1728B52AA6E4}">
                <adec:decorative xmlns:adec="http://schemas.microsoft.com/office/drawing/2017/decorative" val="1"/>
              </a:ext>
            </a:extLst>
          </p:cNvPr>
          <p:cNvSpPr>
            <a:spLocks noGrp="1"/>
          </p:cNvSpPr>
          <p:nvPr>
            <p:ph type="pic" sz="quarter" idx="13" hasCustomPrompt="1"/>
          </p:nvPr>
        </p:nvSpPr>
        <p:spPr>
          <a:xfrm>
            <a:off x="6141000" y="179839"/>
            <a:ext cx="5871000" cy="5871601"/>
          </a:xfrm>
          <a:solidFill>
            <a:schemeClr val="bg1"/>
          </a:solidFill>
        </p:spPr>
        <p:txBody>
          <a:bodyPr anchor="ctr" anchorCtr="0"/>
          <a:lstStyle>
            <a:lvl1pPr marL="0" indent="0" algn="ctr">
              <a:buNone/>
              <a:defRPr/>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9" name="Rektangel 8">
            <a:extLst>
              <a:ext uri="{FF2B5EF4-FFF2-40B4-BE49-F238E27FC236}">
                <a16:creationId xmlns:a16="http://schemas.microsoft.com/office/drawing/2014/main" id="{6F2706FC-BC58-4896-B7C3-C5517CE50790}"/>
              </a:ext>
              <a:ext uri="{C183D7F6-B498-43B3-948B-1728B52AA6E4}">
                <adec:decorative xmlns:adec="http://schemas.microsoft.com/office/drawing/2017/decorative" val="1"/>
              </a:ext>
            </a:extLst>
          </p:cNvPr>
          <p:cNvSpPr/>
          <p:nvPr userDrawn="1"/>
        </p:nvSpPr>
        <p:spPr>
          <a:xfrm>
            <a:off x="180000" y="180000"/>
            <a:ext cx="5871000" cy="5871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539999" y="368300"/>
            <a:ext cx="5151600" cy="949877"/>
          </a:xfrm>
        </p:spPr>
        <p:txBody>
          <a:bodyPr/>
          <a:lstStyle/>
          <a:p>
            <a:r>
              <a:rPr lang="sv-SE"/>
              <a:t>Klicka här för att ändra mall för rubrikformat</a:t>
            </a:r>
            <a:endParaRPr lang="sv-SE" dirty="0"/>
          </a:p>
        </p:txBody>
      </p:sp>
      <p:sp>
        <p:nvSpPr>
          <p:cNvPr id="3" name="Platshållare för innehåll 2">
            <a:extLst>
              <a:ext uri="{FF2B5EF4-FFF2-40B4-BE49-F238E27FC236}">
                <a16:creationId xmlns:a16="http://schemas.microsoft.com/office/drawing/2014/main" id="{9B45E356-4410-4C0C-A019-77B8B12A3CE5}"/>
              </a:ext>
            </a:extLst>
          </p:cNvPr>
          <p:cNvSpPr>
            <a:spLocks noGrp="1"/>
          </p:cNvSpPr>
          <p:nvPr>
            <p:ph sz="half" idx="1"/>
          </p:nvPr>
        </p:nvSpPr>
        <p:spPr>
          <a:xfrm>
            <a:off x="539999" y="1805599"/>
            <a:ext cx="5151600" cy="40608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Tree>
    <p:extLst>
      <p:ext uri="{BB962C8B-B14F-4D97-AF65-F5344CB8AC3E}">
        <p14:creationId xmlns:p14="http://schemas.microsoft.com/office/powerpoint/2010/main" val="2336192468"/>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vå bilder vänster">
    <p:bg>
      <p:bgPr>
        <a:solidFill>
          <a:schemeClr val="bg1"/>
        </a:solidFill>
        <a:effectLst/>
      </p:bgPr>
    </p:bg>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22B4D884-57AC-41A5-93B4-E21289DCD319}"/>
              </a:ext>
              <a:ext uri="{C183D7F6-B498-43B3-948B-1728B52AA6E4}">
                <adec:decorative xmlns:adec="http://schemas.microsoft.com/office/drawing/2017/decorative" val="1"/>
              </a:ext>
            </a:extLst>
          </p:cNvPr>
          <p:cNvSpPr/>
          <p:nvPr userDrawn="1"/>
        </p:nvSpPr>
        <p:spPr>
          <a:xfrm>
            <a:off x="0" y="0"/>
            <a:ext cx="43688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6501620" y="368300"/>
            <a:ext cx="5151600" cy="949877"/>
          </a:xfrm>
        </p:spPr>
        <p:txBody>
          <a:bodyPr/>
          <a:lstStyle/>
          <a:p>
            <a:r>
              <a:rPr lang="sv-SE"/>
              <a:t>Klicka här för att ändra mall för rubrikformat</a:t>
            </a:r>
            <a:endParaRPr lang="sv-SE" dirty="0"/>
          </a:p>
        </p:txBody>
      </p:sp>
      <p:sp>
        <p:nvSpPr>
          <p:cNvPr id="4" name="Platshållare för innehåll 3">
            <a:extLst>
              <a:ext uri="{FF2B5EF4-FFF2-40B4-BE49-F238E27FC236}">
                <a16:creationId xmlns:a16="http://schemas.microsoft.com/office/drawing/2014/main" id="{4747D080-8E2C-49CA-B749-61DD24CC21C8}"/>
              </a:ext>
            </a:extLst>
          </p:cNvPr>
          <p:cNvSpPr>
            <a:spLocks noGrp="1"/>
          </p:cNvSpPr>
          <p:nvPr>
            <p:ph sz="half" idx="2"/>
          </p:nvPr>
        </p:nvSpPr>
        <p:spPr>
          <a:xfrm>
            <a:off x="6501618" y="1805599"/>
            <a:ext cx="5151600" cy="40608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lvl1pPr>
              <a:defRPr>
                <a:solidFill>
                  <a:schemeClr val="bg1"/>
                </a:solidFill>
              </a:defRPr>
            </a:lvl1pPr>
          </a:lstStyle>
          <a:p>
            <a:fld id="{5204B58B-0420-4827-A2A8-7A3D043AFDDE}" type="slidenum">
              <a:rPr lang="sv-SE" smtClean="0"/>
              <a:pPr/>
              <a:t>‹#›</a:t>
            </a:fld>
            <a:endParaRPr lang="sv-SE" dirty="0"/>
          </a:p>
        </p:txBody>
      </p:sp>
      <p:sp>
        <p:nvSpPr>
          <p:cNvPr id="17" name="Platshållare för bild 16">
            <a:extLst>
              <a:ext uri="{FF2B5EF4-FFF2-40B4-BE49-F238E27FC236}">
                <a16:creationId xmlns:a16="http://schemas.microsoft.com/office/drawing/2014/main" id="{48C5DE82-A350-4351-84F6-351AF6FB41FC}"/>
              </a:ext>
              <a:ext uri="{C183D7F6-B498-43B3-948B-1728B52AA6E4}">
                <adec:decorative xmlns:adec="http://schemas.microsoft.com/office/drawing/2017/decorative" val="1"/>
              </a:ext>
            </a:extLst>
          </p:cNvPr>
          <p:cNvSpPr>
            <a:spLocks noGrp="1"/>
          </p:cNvSpPr>
          <p:nvPr>
            <p:ph type="pic" sz="quarter" idx="13" hasCustomPrompt="1"/>
          </p:nvPr>
        </p:nvSpPr>
        <p:spPr>
          <a:xfrm>
            <a:off x="179387" y="179388"/>
            <a:ext cx="5787641" cy="2846027"/>
          </a:xfrm>
          <a:solidFill>
            <a:schemeClr val="bg1"/>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18" name="Platshållare för bild 16">
            <a:extLst>
              <a:ext uri="{FF2B5EF4-FFF2-40B4-BE49-F238E27FC236}">
                <a16:creationId xmlns:a16="http://schemas.microsoft.com/office/drawing/2014/main" id="{1770619A-9F5E-4977-B549-010A443C8FC4}"/>
              </a:ext>
              <a:ext uri="{C183D7F6-B498-43B3-948B-1728B52AA6E4}">
                <adec:decorative xmlns:adec="http://schemas.microsoft.com/office/drawing/2017/decorative" val="1"/>
              </a:ext>
            </a:extLst>
          </p:cNvPr>
          <p:cNvSpPr>
            <a:spLocks noGrp="1"/>
          </p:cNvSpPr>
          <p:nvPr>
            <p:ph type="pic" sz="quarter" idx="14" hasCustomPrompt="1"/>
          </p:nvPr>
        </p:nvSpPr>
        <p:spPr>
          <a:xfrm>
            <a:off x="179386" y="3204804"/>
            <a:ext cx="5787640" cy="2846028"/>
          </a:xfrm>
          <a:solidFill>
            <a:schemeClr val="bg1"/>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Tree>
    <p:extLst>
      <p:ext uri="{BB962C8B-B14F-4D97-AF65-F5344CB8AC3E}">
        <p14:creationId xmlns:p14="http://schemas.microsoft.com/office/powerpoint/2010/main" val="1562172237"/>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vå bilder">
    <p:bg>
      <p:bgPr>
        <a:solidFill>
          <a:schemeClr val="accent2"/>
        </a:solidFill>
        <a:effectLst/>
      </p:bgPr>
    </p:bg>
    <p:spTree>
      <p:nvGrpSpPr>
        <p:cNvPr id="1" name=""/>
        <p:cNvGrpSpPr/>
        <p:nvPr/>
      </p:nvGrpSpPr>
      <p:grpSpPr>
        <a:xfrm>
          <a:off x="0" y="0"/>
          <a:ext cx="0" cy="0"/>
          <a:chOff x="0" y="0"/>
          <a:chExt cx="0" cy="0"/>
        </a:xfrm>
      </p:grpSpPr>
      <p:sp>
        <p:nvSpPr>
          <p:cNvPr id="18" name="Platshållare för bild 16">
            <a:extLst>
              <a:ext uri="{FF2B5EF4-FFF2-40B4-BE49-F238E27FC236}">
                <a16:creationId xmlns:a16="http://schemas.microsoft.com/office/drawing/2014/main" id="{1770619A-9F5E-4977-B549-010A443C8FC4}"/>
              </a:ext>
              <a:ext uri="{C183D7F6-B498-43B3-948B-1728B52AA6E4}">
                <adec:decorative xmlns:adec="http://schemas.microsoft.com/office/drawing/2017/decorative" val="1"/>
              </a:ext>
            </a:extLst>
          </p:cNvPr>
          <p:cNvSpPr>
            <a:spLocks noGrp="1"/>
          </p:cNvSpPr>
          <p:nvPr>
            <p:ph type="pic" sz="quarter" idx="14" hasCustomPrompt="1"/>
          </p:nvPr>
        </p:nvSpPr>
        <p:spPr>
          <a:xfrm>
            <a:off x="6138044" y="179387"/>
            <a:ext cx="5871612" cy="5872053"/>
          </a:xfrm>
          <a:solidFill>
            <a:schemeClr val="bg1"/>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17" name="Platshållare för bild 16">
            <a:extLst>
              <a:ext uri="{FF2B5EF4-FFF2-40B4-BE49-F238E27FC236}">
                <a16:creationId xmlns:a16="http://schemas.microsoft.com/office/drawing/2014/main" id="{48C5DE82-A350-4351-84F6-351AF6FB41FC}"/>
              </a:ext>
              <a:ext uri="{C183D7F6-B498-43B3-948B-1728B52AA6E4}">
                <adec:decorative xmlns:adec="http://schemas.microsoft.com/office/drawing/2017/decorative" val="1"/>
              </a:ext>
            </a:extLst>
          </p:cNvPr>
          <p:cNvSpPr>
            <a:spLocks noGrp="1"/>
          </p:cNvSpPr>
          <p:nvPr>
            <p:ph type="pic" sz="quarter" idx="13" hasCustomPrompt="1"/>
          </p:nvPr>
        </p:nvSpPr>
        <p:spPr>
          <a:xfrm>
            <a:off x="179388" y="179387"/>
            <a:ext cx="5871612" cy="5872053"/>
          </a:xfrm>
          <a:solidFill>
            <a:schemeClr val="bg1"/>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Tree>
    <p:extLst>
      <p:ext uri="{BB962C8B-B14F-4D97-AF65-F5344CB8AC3E}">
        <p14:creationId xmlns:p14="http://schemas.microsoft.com/office/powerpoint/2010/main" val="1777045877"/>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re bilder">
    <p:bg>
      <p:bgPr>
        <a:solidFill>
          <a:schemeClr val="accent2"/>
        </a:solidFill>
        <a:effectLst/>
      </p:bgPr>
    </p:bg>
    <p:spTree>
      <p:nvGrpSpPr>
        <p:cNvPr id="1" name=""/>
        <p:cNvGrpSpPr/>
        <p:nvPr/>
      </p:nvGrpSpPr>
      <p:grpSpPr>
        <a:xfrm>
          <a:off x="0" y="0"/>
          <a:ext cx="0" cy="0"/>
          <a:chOff x="0" y="0"/>
          <a:chExt cx="0" cy="0"/>
        </a:xfrm>
      </p:grpSpPr>
      <p:sp>
        <p:nvSpPr>
          <p:cNvPr id="11" name="Rektangel 10">
            <a:extLst>
              <a:ext uri="{FF2B5EF4-FFF2-40B4-BE49-F238E27FC236}">
                <a16:creationId xmlns:a16="http://schemas.microsoft.com/office/drawing/2014/main" id="{527B897B-5996-4908-A7A9-75583FFA4468}"/>
              </a:ext>
              <a:ext uri="{C183D7F6-B498-43B3-948B-1728B52AA6E4}">
                <adec:decorative xmlns:adec="http://schemas.microsoft.com/office/drawing/2017/decorative" val="1"/>
              </a:ext>
            </a:extLst>
          </p:cNvPr>
          <p:cNvSpPr/>
          <p:nvPr userDrawn="1"/>
        </p:nvSpPr>
        <p:spPr>
          <a:xfrm>
            <a:off x="6140388" y="179999"/>
            <a:ext cx="5871612" cy="58714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6501305" y="368300"/>
            <a:ext cx="5151600" cy="949877"/>
          </a:xfrm>
        </p:spPr>
        <p:txBody>
          <a:bodyPr/>
          <a:lstStyle/>
          <a:p>
            <a:r>
              <a:rPr lang="sv-SE"/>
              <a:t>Klicka här för att ändra mall för rubrikformat</a:t>
            </a:r>
            <a:endParaRPr lang="sv-SE" dirty="0"/>
          </a:p>
        </p:txBody>
      </p:sp>
      <p:sp>
        <p:nvSpPr>
          <p:cNvPr id="4" name="Platshållare för innehåll 3">
            <a:extLst>
              <a:ext uri="{FF2B5EF4-FFF2-40B4-BE49-F238E27FC236}">
                <a16:creationId xmlns:a16="http://schemas.microsoft.com/office/drawing/2014/main" id="{4747D080-8E2C-49CA-B749-61DD24CC21C8}"/>
              </a:ext>
            </a:extLst>
          </p:cNvPr>
          <p:cNvSpPr>
            <a:spLocks noGrp="1"/>
          </p:cNvSpPr>
          <p:nvPr>
            <p:ph sz="half" idx="2"/>
          </p:nvPr>
        </p:nvSpPr>
        <p:spPr>
          <a:xfrm>
            <a:off x="6501306" y="1805600"/>
            <a:ext cx="5151600" cy="40608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17" name="Platshållare för bild 16">
            <a:extLst>
              <a:ext uri="{FF2B5EF4-FFF2-40B4-BE49-F238E27FC236}">
                <a16:creationId xmlns:a16="http://schemas.microsoft.com/office/drawing/2014/main" id="{48C5DE82-A350-4351-84F6-351AF6FB41FC}"/>
              </a:ext>
              <a:ext uri="{C183D7F6-B498-43B3-948B-1728B52AA6E4}">
                <adec:decorative xmlns:adec="http://schemas.microsoft.com/office/drawing/2017/decorative" val="1"/>
              </a:ext>
            </a:extLst>
          </p:cNvPr>
          <p:cNvSpPr>
            <a:spLocks noGrp="1"/>
          </p:cNvSpPr>
          <p:nvPr>
            <p:ph type="pic" sz="quarter" idx="13" hasCustomPrompt="1"/>
          </p:nvPr>
        </p:nvSpPr>
        <p:spPr>
          <a:xfrm>
            <a:off x="179388" y="179388"/>
            <a:ext cx="5871612" cy="3154052"/>
          </a:xfrm>
          <a:solidFill>
            <a:schemeClr val="bg1"/>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18" name="Platshållare för bild 16">
            <a:extLst>
              <a:ext uri="{FF2B5EF4-FFF2-40B4-BE49-F238E27FC236}">
                <a16:creationId xmlns:a16="http://schemas.microsoft.com/office/drawing/2014/main" id="{1770619A-9F5E-4977-B549-010A443C8FC4}"/>
              </a:ext>
              <a:ext uri="{C183D7F6-B498-43B3-948B-1728B52AA6E4}">
                <adec:decorative xmlns:adec="http://schemas.microsoft.com/office/drawing/2017/decorative" val="1"/>
              </a:ext>
            </a:extLst>
          </p:cNvPr>
          <p:cNvSpPr>
            <a:spLocks noGrp="1"/>
          </p:cNvSpPr>
          <p:nvPr>
            <p:ph type="pic" sz="quarter" idx="14" hasCustomPrompt="1"/>
          </p:nvPr>
        </p:nvSpPr>
        <p:spPr>
          <a:xfrm>
            <a:off x="179388" y="3423440"/>
            <a:ext cx="2628000" cy="2628000"/>
          </a:xfrm>
          <a:solidFill>
            <a:schemeClr val="bg1"/>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19" name="Platshållare för bild 16">
            <a:extLst>
              <a:ext uri="{FF2B5EF4-FFF2-40B4-BE49-F238E27FC236}">
                <a16:creationId xmlns:a16="http://schemas.microsoft.com/office/drawing/2014/main" id="{D42024DF-84B7-44DE-995F-9E5E2F57F491}"/>
              </a:ext>
              <a:ext uri="{C183D7F6-B498-43B3-948B-1728B52AA6E4}">
                <adec:decorative xmlns:adec="http://schemas.microsoft.com/office/drawing/2017/decorative" val="1"/>
              </a:ext>
            </a:extLst>
          </p:cNvPr>
          <p:cNvSpPr>
            <a:spLocks noGrp="1"/>
          </p:cNvSpPr>
          <p:nvPr>
            <p:ph type="pic" sz="quarter" idx="15" hasCustomPrompt="1"/>
          </p:nvPr>
        </p:nvSpPr>
        <p:spPr>
          <a:xfrm>
            <a:off x="2909239" y="3423440"/>
            <a:ext cx="3141761" cy="2628000"/>
          </a:xfrm>
          <a:solidFill>
            <a:schemeClr val="bg1"/>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Tree>
    <p:extLst>
      <p:ext uri="{BB962C8B-B14F-4D97-AF65-F5344CB8AC3E}">
        <p14:creationId xmlns:p14="http://schemas.microsoft.com/office/powerpoint/2010/main" val="4107001310"/>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re runda bilder">
    <p:bg>
      <p:bgPr>
        <a:solidFill>
          <a:schemeClr val="bg1"/>
        </a:solidFill>
        <a:effectLst/>
      </p:bgPr>
    </p:bg>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C9EE3652-AEEE-4657-BB2E-3B8E00B65EA7}"/>
              </a:ext>
              <a:ext uri="{C183D7F6-B498-43B3-948B-1728B52AA6E4}">
                <adec:decorative xmlns:adec="http://schemas.microsoft.com/office/drawing/2017/decorative" val="1"/>
              </a:ext>
            </a:extLst>
          </p:cNvPr>
          <p:cNvSpPr/>
          <p:nvPr userDrawn="1"/>
        </p:nvSpPr>
        <p:spPr>
          <a:xfrm>
            <a:off x="0" y="1625600"/>
            <a:ext cx="12192000" cy="44297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hasCustomPrompt="1"/>
          </p:nvPr>
        </p:nvSpPr>
        <p:spPr>
          <a:xfrm>
            <a:off x="539999" y="368300"/>
            <a:ext cx="11110063" cy="949877"/>
          </a:xfrm>
        </p:spPr>
        <p:txBody>
          <a:bodyPr/>
          <a:lstStyle>
            <a:lvl1pPr>
              <a:defRPr/>
            </a:lvl1pPr>
          </a:lstStyle>
          <a:p>
            <a:r>
              <a:rPr lang="sv-SE" dirty="0"/>
              <a:t>Klicka och skriv rubrik</a:t>
            </a:r>
          </a:p>
        </p:txBody>
      </p:sp>
      <p:sp>
        <p:nvSpPr>
          <p:cNvPr id="17" name="Platshållare för bild 16">
            <a:extLst>
              <a:ext uri="{FF2B5EF4-FFF2-40B4-BE49-F238E27FC236}">
                <a16:creationId xmlns:a16="http://schemas.microsoft.com/office/drawing/2014/main" id="{48C5DE82-A350-4351-84F6-351AF6FB41FC}"/>
              </a:ext>
              <a:ext uri="{C183D7F6-B498-43B3-948B-1728B52AA6E4}">
                <adec:decorative xmlns:adec="http://schemas.microsoft.com/office/drawing/2017/decorative" val="1"/>
              </a:ext>
            </a:extLst>
          </p:cNvPr>
          <p:cNvSpPr>
            <a:spLocks noGrp="1"/>
          </p:cNvSpPr>
          <p:nvPr>
            <p:ph type="pic" sz="quarter" idx="13" hasCustomPrompt="1"/>
          </p:nvPr>
        </p:nvSpPr>
        <p:spPr>
          <a:xfrm>
            <a:off x="1165432" y="1984233"/>
            <a:ext cx="2343058" cy="2343058"/>
          </a:xfrm>
          <a:prstGeom prst="ellipse">
            <a:avLst/>
          </a:prstGeom>
          <a:solidFill>
            <a:schemeClr val="accent2"/>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18" name="Platshållare för bild 16">
            <a:extLst>
              <a:ext uri="{FF2B5EF4-FFF2-40B4-BE49-F238E27FC236}">
                <a16:creationId xmlns:a16="http://schemas.microsoft.com/office/drawing/2014/main" id="{1770619A-9F5E-4977-B549-010A443C8FC4}"/>
              </a:ext>
              <a:ext uri="{C183D7F6-B498-43B3-948B-1728B52AA6E4}">
                <adec:decorative xmlns:adec="http://schemas.microsoft.com/office/drawing/2017/decorative" val="1"/>
              </a:ext>
            </a:extLst>
          </p:cNvPr>
          <p:cNvSpPr>
            <a:spLocks noGrp="1"/>
          </p:cNvSpPr>
          <p:nvPr>
            <p:ph type="pic" sz="quarter" idx="14" hasCustomPrompt="1"/>
          </p:nvPr>
        </p:nvSpPr>
        <p:spPr>
          <a:xfrm>
            <a:off x="4926498" y="1984232"/>
            <a:ext cx="2343057" cy="2343057"/>
          </a:xfrm>
          <a:prstGeom prst="ellipse">
            <a:avLst/>
          </a:prstGeom>
          <a:solidFill>
            <a:schemeClr val="accent2"/>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19" name="Platshållare för bild 16">
            <a:extLst>
              <a:ext uri="{FF2B5EF4-FFF2-40B4-BE49-F238E27FC236}">
                <a16:creationId xmlns:a16="http://schemas.microsoft.com/office/drawing/2014/main" id="{D42024DF-84B7-44DE-995F-9E5E2F57F491}"/>
              </a:ext>
              <a:ext uri="{C183D7F6-B498-43B3-948B-1728B52AA6E4}">
                <adec:decorative xmlns:adec="http://schemas.microsoft.com/office/drawing/2017/decorative" val="1"/>
              </a:ext>
            </a:extLst>
          </p:cNvPr>
          <p:cNvSpPr>
            <a:spLocks noGrp="1"/>
          </p:cNvSpPr>
          <p:nvPr>
            <p:ph type="pic" sz="quarter" idx="15" hasCustomPrompt="1"/>
          </p:nvPr>
        </p:nvSpPr>
        <p:spPr>
          <a:xfrm>
            <a:off x="8687562" y="1984232"/>
            <a:ext cx="2343057" cy="2343057"/>
          </a:xfrm>
          <a:prstGeom prst="ellipse">
            <a:avLst/>
          </a:prstGeom>
          <a:solidFill>
            <a:schemeClr val="accent2"/>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8" name="Platshållare för text 1">
            <a:extLst>
              <a:ext uri="{FF2B5EF4-FFF2-40B4-BE49-F238E27FC236}">
                <a16:creationId xmlns:a16="http://schemas.microsoft.com/office/drawing/2014/main" id="{C6F066DD-6A33-4AE5-A592-695249B80E8F}"/>
              </a:ext>
            </a:extLst>
          </p:cNvPr>
          <p:cNvSpPr>
            <a:spLocks noGrp="1"/>
          </p:cNvSpPr>
          <p:nvPr>
            <p:ph type="body" sz="quarter" idx="16" hasCustomPrompt="1"/>
          </p:nvPr>
        </p:nvSpPr>
        <p:spPr>
          <a:xfrm>
            <a:off x="720000" y="4507292"/>
            <a:ext cx="3223069" cy="1363280"/>
          </a:xfrm>
        </p:spPr>
        <p:txBody>
          <a:bodyPr/>
          <a:lstStyle>
            <a:lvl1pPr marL="0" indent="0" algn="ctr">
              <a:spcBef>
                <a:spcPts val="600"/>
              </a:spcBef>
              <a:buNone/>
              <a:defRPr sz="1300" spc="20" baseline="0">
                <a:solidFill>
                  <a:schemeClr val="bg1"/>
                </a:solidFill>
              </a:defRPr>
            </a:lvl1pPr>
            <a:lvl2pPr marL="234850" indent="0">
              <a:buNone/>
              <a:defRPr sz="1600"/>
            </a:lvl2pPr>
            <a:lvl3pPr marL="503138" indent="0">
              <a:buNone/>
              <a:defRPr sz="1600"/>
            </a:lvl3pPr>
            <a:lvl4pPr marL="756000" indent="0">
              <a:buNone/>
              <a:defRPr sz="1600"/>
            </a:lvl4pPr>
            <a:lvl5pPr marL="1044000" indent="0">
              <a:buNone/>
              <a:defRPr sz="1600"/>
            </a:lvl5pPr>
          </a:lstStyle>
          <a:p>
            <a:pPr lvl="0"/>
            <a:r>
              <a:rPr lang="sv-SE" dirty="0"/>
              <a:t>Klicka och skriv text</a:t>
            </a:r>
          </a:p>
        </p:txBody>
      </p:sp>
      <p:sp>
        <p:nvSpPr>
          <p:cNvPr id="15" name="Platshållare för text 2">
            <a:extLst>
              <a:ext uri="{FF2B5EF4-FFF2-40B4-BE49-F238E27FC236}">
                <a16:creationId xmlns:a16="http://schemas.microsoft.com/office/drawing/2014/main" id="{3FC9CDCA-C566-4558-9BF3-3D2FD9168ABB}"/>
              </a:ext>
            </a:extLst>
          </p:cNvPr>
          <p:cNvSpPr>
            <a:spLocks noGrp="1"/>
          </p:cNvSpPr>
          <p:nvPr>
            <p:ph type="body" sz="quarter" idx="17" hasCustomPrompt="1"/>
          </p:nvPr>
        </p:nvSpPr>
        <p:spPr>
          <a:xfrm>
            <a:off x="4483868" y="4507292"/>
            <a:ext cx="3223202" cy="1363280"/>
          </a:xfrm>
        </p:spPr>
        <p:txBody>
          <a:bodyPr/>
          <a:lstStyle>
            <a:lvl1pPr marL="0" indent="0" algn="ctr">
              <a:spcBef>
                <a:spcPts val="600"/>
              </a:spcBef>
              <a:buNone/>
              <a:defRPr sz="1300" spc="20" baseline="0">
                <a:solidFill>
                  <a:schemeClr val="bg1"/>
                </a:solidFill>
              </a:defRPr>
            </a:lvl1pPr>
            <a:lvl2pPr marL="234850" indent="0">
              <a:buNone/>
              <a:defRPr sz="1600"/>
            </a:lvl2pPr>
            <a:lvl3pPr marL="503138" indent="0">
              <a:buNone/>
              <a:defRPr sz="1600"/>
            </a:lvl3pPr>
            <a:lvl4pPr marL="756000" indent="0">
              <a:buNone/>
              <a:defRPr sz="1600"/>
            </a:lvl4pPr>
            <a:lvl5pPr marL="1044000" indent="0">
              <a:buNone/>
              <a:defRPr sz="1600"/>
            </a:lvl5pPr>
          </a:lstStyle>
          <a:p>
            <a:pPr lvl="0"/>
            <a:r>
              <a:rPr lang="sv-SE" dirty="0"/>
              <a:t>Klicka och skriv text</a:t>
            </a:r>
          </a:p>
        </p:txBody>
      </p:sp>
      <p:sp>
        <p:nvSpPr>
          <p:cNvPr id="16" name="Platshållare för text 3">
            <a:extLst>
              <a:ext uri="{FF2B5EF4-FFF2-40B4-BE49-F238E27FC236}">
                <a16:creationId xmlns:a16="http://schemas.microsoft.com/office/drawing/2014/main" id="{5E54E7C9-0957-4A14-B304-C0D703CB6CE4}"/>
              </a:ext>
            </a:extLst>
          </p:cNvPr>
          <p:cNvSpPr>
            <a:spLocks noGrp="1"/>
          </p:cNvSpPr>
          <p:nvPr>
            <p:ph type="body" sz="quarter" idx="18" hasCustomPrompt="1"/>
          </p:nvPr>
        </p:nvSpPr>
        <p:spPr>
          <a:xfrm>
            <a:off x="8247868" y="4507292"/>
            <a:ext cx="3223868" cy="1363280"/>
          </a:xfrm>
        </p:spPr>
        <p:txBody>
          <a:bodyPr/>
          <a:lstStyle>
            <a:lvl1pPr marL="0" indent="0" algn="ctr">
              <a:spcBef>
                <a:spcPts val="600"/>
              </a:spcBef>
              <a:buNone/>
              <a:defRPr sz="1300" spc="20" baseline="0">
                <a:solidFill>
                  <a:schemeClr val="bg1"/>
                </a:solidFill>
              </a:defRPr>
            </a:lvl1pPr>
            <a:lvl2pPr marL="234850" indent="0">
              <a:buNone/>
              <a:defRPr sz="1600"/>
            </a:lvl2pPr>
            <a:lvl3pPr marL="503138" indent="0">
              <a:buNone/>
              <a:defRPr sz="1600"/>
            </a:lvl3pPr>
            <a:lvl4pPr marL="756000" indent="0">
              <a:buNone/>
              <a:defRPr sz="1600"/>
            </a:lvl4pPr>
            <a:lvl5pPr marL="1044000" indent="0">
              <a:buNone/>
              <a:defRPr sz="1600"/>
            </a:lvl5pPr>
          </a:lstStyle>
          <a:p>
            <a:pPr lvl="0"/>
            <a:r>
              <a:rPr lang="sv-SE" dirty="0"/>
              <a:t>Klicka och skriv text</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Tree>
    <p:extLst>
      <p:ext uri="{BB962C8B-B14F-4D97-AF65-F5344CB8AC3E}">
        <p14:creationId xmlns:p14="http://schemas.microsoft.com/office/powerpoint/2010/main" val="1966519031"/>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re textpuffar">
    <p:bg>
      <p:bgPr>
        <a:solidFill>
          <a:schemeClr val="bg1"/>
        </a:solidFill>
        <a:effectLst/>
      </p:bgPr>
    </p:bg>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C9EE3652-AEEE-4657-BB2E-3B8E00B65EA7}"/>
              </a:ext>
              <a:ext uri="{C183D7F6-B498-43B3-948B-1728B52AA6E4}">
                <adec:decorative xmlns:adec="http://schemas.microsoft.com/office/drawing/2017/decorative" val="1"/>
              </a:ext>
            </a:extLst>
          </p:cNvPr>
          <p:cNvSpPr/>
          <p:nvPr userDrawn="1"/>
        </p:nvSpPr>
        <p:spPr>
          <a:xfrm>
            <a:off x="0" y="1625600"/>
            <a:ext cx="12192000" cy="44297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hasCustomPrompt="1"/>
          </p:nvPr>
        </p:nvSpPr>
        <p:spPr>
          <a:xfrm>
            <a:off x="539999" y="368300"/>
            <a:ext cx="11110063" cy="949877"/>
          </a:xfrm>
        </p:spPr>
        <p:txBody>
          <a:bodyPr/>
          <a:lstStyle>
            <a:lvl1pPr>
              <a:defRPr/>
            </a:lvl1pPr>
          </a:lstStyle>
          <a:p>
            <a:r>
              <a:rPr lang="sv-SE" dirty="0"/>
              <a:t>Klicka och skriv rubrik</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10" name="Platshållare för text 9">
            <a:extLst>
              <a:ext uri="{FF2B5EF4-FFF2-40B4-BE49-F238E27FC236}">
                <a16:creationId xmlns:a16="http://schemas.microsoft.com/office/drawing/2014/main" id="{1F7324EE-B6D8-4EE6-8FEE-C02679E30709}"/>
              </a:ext>
            </a:extLst>
          </p:cNvPr>
          <p:cNvSpPr>
            <a:spLocks noGrp="1"/>
          </p:cNvSpPr>
          <p:nvPr>
            <p:ph type="body" sz="quarter" idx="19"/>
          </p:nvPr>
        </p:nvSpPr>
        <p:spPr>
          <a:xfrm>
            <a:off x="4925601" y="2399175"/>
            <a:ext cx="2340002" cy="2340000"/>
          </a:xfrm>
          <a:prstGeom prst="ellipse">
            <a:avLst/>
          </a:prstGeom>
          <a:solidFill>
            <a:schemeClr val="tx2"/>
          </a:solidFill>
        </p:spPr>
        <p:txBody>
          <a:bodyPr lIns="36000" tIns="36000" rIns="36000" bIns="36000" anchor="ctr" anchorCtr="0"/>
          <a:lstStyle>
            <a:lvl1pPr marL="0" indent="0" algn="ctr">
              <a:lnSpc>
                <a:spcPct val="100000"/>
              </a:lnSpc>
              <a:spcBef>
                <a:spcPts val="600"/>
              </a:spcBef>
              <a:buNone/>
              <a:defRPr sz="2000" b="1">
                <a:solidFill>
                  <a:schemeClr val="bg1"/>
                </a:solidFill>
              </a:defRPr>
            </a:lvl1pPr>
            <a:lvl2pPr marL="270850" indent="0" algn="ctr">
              <a:lnSpc>
                <a:spcPct val="100000"/>
              </a:lnSpc>
              <a:spcBef>
                <a:spcPts val="600"/>
              </a:spcBef>
              <a:buNone/>
              <a:defRPr/>
            </a:lvl2pPr>
            <a:lvl3pPr marL="539138" indent="0" algn="ctr">
              <a:lnSpc>
                <a:spcPct val="100000"/>
              </a:lnSpc>
              <a:spcBef>
                <a:spcPts val="600"/>
              </a:spcBef>
              <a:buNone/>
              <a:defRPr/>
            </a:lvl3pPr>
            <a:lvl4pPr marL="792000" indent="0" algn="ctr">
              <a:lnSpc>
                <a:spcPct val="100000"/>
              </a:lnSpc>
              <a:spcBef>
                <a:spcPts val="600"/>
              </a:spcBef>
              <a:buNone/>
              <a:defRPr/>
            </a:lvl4pPr>
            <a:lvl5pPr marL="1080000" indent="0" algn="ctr">
              <a:lnSpc>
                <a:spcPct val="100000"/>
              </a:lnSpc>
              <a:spcBef>
                <a:spcPts val="600"/>
              </a:spcBef>
              <a:buNone/>
              <a:defRPr/>
            </a:lvl5pPr>
          </a:lstStyle>
          <a:p>
            <a:pPr lvl="0"/>
            <a:r>
              <a:rPr lang="sv-SE"/>
              <a:t>Klicka här för att ändra format på bakgrundstexten</a:t>
            </a:r>
          </a:p>
        </p:txBody>
      </p:sp>
      <p:sp>
        <p:nvSpPr>
          <p:cNvPr id="20" name="Platshållare för text 9">
            <a:extLst>
              <a:ext uri="{FF2B5EF4-FFF2-40B4-BE49-F238E27FC236}">
                <a16:creationId xmlns:a16="http://schemas.microsoft.com/office/drawing/2014/main" id="{1F03E57D-329D-41A4-8BDF-1D4DAEACD273}"/>
              </a:ext>
            </a:extLst>
          </p:cNvPr>
          <p:cNvSpPr>
            <a:spLocks noGrp="1"/>
          </p:cNvSpPr>
          <p:nvPr>
            <p:ph type="body" sz="quarter" idx="20"/>
          </p:nvPr>
        </p:nvSpPr>
        <p:spPr>
          <a:xfrm>
            <a:off x="8689669" y="2399175"/>
            <a:ext cx="2340002" cy="2340000"/>
          </a:xfrm>
          <a:prstGeom prst="ellipse">
            <a:avLst/>
          </a:prstGeom>
          <a:solidFill>
            <a:schemeClr val="tx2"/>
          </a:solidFill>
        </p:spPr>
        <p:txBody>
          <a:bodyPr lIns="36000" tIns="36000" rIns="36000" bIns="36000" anchor="ctr" anchorCtr="0"/>
          <a:lstStyle>
            <a:lvl1pPr marL="0" indent="0" algn="ctr">
              <a:lnSpc>
                <a:spcPct val="100000"/>
              </a:lnSpc>
              <a:spcBef>
                <a:spcPts val="600"/>
              </a:spcBef>
              <a:buNone/>
              <a:defRPr sz="2000" b="1">
                <a:solidFill>
                  <a:schemeClr val="bg1"/>
                </a:solidFill>
              </a:defRPr>
            </a:lvl1pPr>
            <a:lvl2pPr marL="270850" indent="0" algn="ctr">
              <a:lnSpc>
                <a:spcPct val="100000"/>
              </a:lnSpc>
              <a:spcBef>
                <a:spcPts val="600"/>
              </a:spcBef>
              <a:buNone/>
              <a:defRPr/>
            </a:lvl2pPr>
            <a:lvl3pPr marL="539138" indent="0" algn="ctr">
              <a:lnSpc>
                <a:spcPct val="100000"/>
              </a:lnSpc>
              <a:spcBef>
                <a:spcPts val="600"/>
              </a:spcBef>
              <a:buNone/>
              <a:defRPr/>
            </a:lvl3pPr>
            <a:lvl4pPr marL="792000" indent="0" algn="ctr">
              <a:lnSpc>
                <a:spcPct val="100000"/>
              </a:lnSpc>
              <a:spcBef>
                <a:spcPts val="600"/>
              </a:spcBef>
              <a:buNone/>
              <a:defRPr/>
            </a:lvl4pPr>
            <a:lvl5pPr marL="1080000" indent="0" algn="ctr">
              <a:lnSpc>
                <a:spcPct val="100000"/>
              </a:lnSpc>
              <a:spcBef>
                <a:spcPts val="600"/>
              </a:spcBef>
              <a:buNone/>
              <a:defRPr/>
            </a:lvl5pPr>
          </a:lstStyle>
          <a:p>
            <a:pPr lvl="0"/>
            <a:r>
              <a:rPr lang="sv-SE"/>
              <a:t>Klicka här för att ändra format på bakgrundstexten</a:t>
            </a:r>
          </a:p>
        </p:txBody>
      </p:sp>
      <p:sp>
        <p:nvSpPr>
          <p:cNvPr id="21" name="Platshållare för text 9">
            <a:extLst>
              <a:ext uri="{FF2B5EF4-FFF2-40B4-BE49-F238E27FC236}">
                <a16:creationId xmlns:a16="http://schemas.microsoft.com/office/drawing/2014/main" id="{41D2855B-C699-4073-854A-5519900992FB}"/>
              </a:ext>
            </a:extLst>
          </p:cNvPr>
          <p:cNvSpPr>
            <a:spLocks noGrp="1"/>
          </p:cNvSpPr>
          <p:nvPr>
            <p:ph type="body" sz="quarter" idx="21"/>
          </p:nvPr>
        </p:nvSpPr>
        <p:spPr>
          <a:xfrm>
            <a:off x="1161534" y="2399175"/>
            <a:ext cx="2340002" cy="2340000"/>
          </a:xfrm>
          <a:prstGeom prst="ellipse">
            <a:avLst/>
          </a:prstGeom>
          <a:solidFill>
            <a:schemeClr val="tx2"/>
          </a:solidFill>
        </p:spPr>
        <p:txBody>
          <a:bodyPr lIns="36000" tIns="36000" rIns="36000" bIns="36000" anchor="ctr" anchorCtr="0"/>
          <a:lstStyle>
            <a:lvl1pPr marL="0" indent="0" algn="ctr">
              <a:lnSpc>
                <a:spcPct val="100000"/>
              </a:lnSpc>
              <a:spcBef>
                <a:spcPts val="600"/>
              </a:spcBef>
              <a:buNone/>
              <a:defRPr sz="2000" b="1">
                <a:solidFill>
                  <a:schemeClr val="bg1"/>
                </a:solidFill>
              </a:defRPr>
            </a:lvl1pPr>
            <a:lvl2pPr marL="270850" indent="0" algn="ctr">
              <a:lnSpc>
                <a:spcPct val="100000"/>
              </a:lnSpc>
              <a:spcBef>
                <a:spcPts val="600"/>
              </a:spcBef>
              <a:buNone/>
              <a:defRPr/>
            </a:lvl2pPr>
            <a:lvl3pPr marL="539138" indent="0" algn="ctr">
              <a:lnSpc>
                <a:spcPct val="100000"/>
              </a:lnSpc>
              <a:spcBef>
                <a:spcPts val="600"/>
              </a:spcBef>
              <a:buNone/>
              <a:defRPr/>
            </a:lvl3pPr>
            <a:lvl4pPr marL="792000" indent="0" algn="ctr">
              <a:lnSpc>
                <a:spcPct val="100000"/>
              </a:lnSpc>
              <a:spcBef>
                <a:spcPts val="600"/>
              </a:spcBef>
              <a:buNone/>
              <a:defRPr/>
            </a:lvl4pPr>
            <a:lvl5pPr marL="1080000" indent="0" algn="ctr">
              <a:lnSpc>
                <a:spcPct val="100000"/>
              </a:lnSpc>
              <a:spcBef>
                <a:spcPts val="600"/>
              </a:spcBef>
              <a:buNone/>
              <a:defRPr/>
            </a:lvl5pPr>
          </a:lstStyle>
          <a:p>
            <a:pPr lvl="0"/>
            <a:r>
              <a:rPr lang="sv-SE"/>
              <a:t>Klicka här för att ändra format på bakgrundstexten</a:t>
            </a:r>
          </a:p>
        </p:txBody>
      </p:sp>
    </p:spTree>
    <p:extLst>
      <p:ext uri="{BB962C8B-B14F-4D97-AF65-F5344CB8AC3E}">
        <p14:creationId xmlns:p14="http://schemas.microsoft.com/office/powerpoint/2010/main" val="2167422872"/>
      </p:ext>
    </p:extLst>
  </p:cSld>
  <p:clrMapOvr>
    <a:masterClrMapping/>
  </p:clrMapOvr>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Kort text och bild">
    <p:bg>
      <p:bgPr>
        <a:solidFill>
          <a:schemeClr val="bg1"/>
        </a:solidFill>
        <a:effectLst/>
      </p:bgPr>
    </p:bg>
    <p:spTree>
      <p:nvGrpSpPr>
        <p:cNvPr id="1" name=""/>
        <p:cNvGrpSpPr/>
        <p:nvPr/>
      </p:nvGrpSpPr>
      <p:grpSpPr>
        <a:xfrm>
          <a:off x="0" y="0"/>
          <a:ext cx="0" cy="0"/>
          <a:chOff x="0" y="0"/>
          <a:chExt cx="0" cy="0"/>
        </a:xfrm>
      </p:grpSpPr>
      <p:sp>
        <p:nvSpPr>
          <p:cNvPr id="34" name="Blå">
            <a:extLst>
              <a:ext uri="{FF2B5EF4-FFF2-40B4-BE49-F238E27FC236}">
                <a16:creationId xmlns:a16="http://schemas.microsoft.com/office/drawing/2014/main" id="{A0EE388C-E3E2-4E14-BC74-6DC6CF2B6C88}"/>
              </a:ext>
            </a:extLst>
          </p:cNvPr>
          <p:cNvSpPr/>
          <p:nvPr userDrawn="1"/>
        </p:nvSpPr>
        <p:spPr>
          <a:xfrm>
            <a:off x="5339950" y="334681"/>
            <a:ext cx="738121" cy="574936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grpSp>
        <p:nvGrpSpPr>
          <p:cNvPr id="13" name="Region Östergötland">
            <a:extLst>
              <a:ext uri="{FF2B5EF4-FFF2-40B4-BE49-F238E27FC236}">
                <a16:creationId xmlns:a16="http://schemas.microsoft.com/office/drawing/2014/main" id="{2C32ADD5-52CA-4E1F-A2D2-D1F454B75202}"/>
              </a:ext>
              <a:ext uri="{C183D7F6-B498-43B3-948B-1728B52AA6E4}">
                <adec:decorative xmlns:adec="http://schemas.microsoft.com/office/drawing/2017/decorative" val="1"/>
              </a:ext>
            </a:extLst>
          </p:cNvPr>
          <p:cNvGrpSpPr/>
          <p:nvPr userDrawn="1"/>
        </p:nvGrpSpPr>
        <p:grpSpPr>
          <a:xfrm>
            <a:off x="10574113" y="6231792"/>
            <a:ext cx="1616646" cy="433117"/>
            <a:chOff x="10580645" y="6231792"/>
            <a:chExt cx="1616646" cy="433117"/>
          </a:xfrm>
        </p:grpSpPr>
        <p:sp>
          <p:nvSpPr>
            <p:cNvPr id="14" name="Frihandsfigur: Form 13">
              <a:extLst>
                <a:ext uri="{FF2B5EF4-FFF2-40B4-BE49-F238E27FC236}">
                  <a16:creationId xmlns:a16="http://schemas.microsoft.com/office/drawing/2014/main" id="{441D83A3-7F32-43DC-9A88-FDC7BD811715}"/>
                </a:ext>
              </a:extLst>
            </p:cNvPr>
            <p:cNvSpPr/>
            <p:nvPr userDrawn="1"/>
          </p:nvSpPr>
          <p:spPr>
            <a:xfrm>
              <a:off x="10580645" y="6231792"/>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sp>
          <p:nvSpPr>
            <p:cNvPr id="15" name="Frihandsfigur: Form 14">
              <a:extLst>
                <a:ext uri="{FF2B5EF4-FFF2-40B4-BE49-F238E27FC236}">
                  <a16:creationId xmlns:a16="http://schemas.microsoft.com/office/drawing/2014/main" id="{A3D8F001-CCF5-4E31-9007-59EB5CC78BD7}"/>
                </a:ext>
              </a:extLst>
            </p:cNvPr>
            <p:cNvSpPr/>
            <p:nvPr/>
          </p:nvSpPr>
          <p:spPr>
            <a:xfrm>
              <a:off x="10647288" y="6298826"/>
              <a:ext cx="1254307" cy="298698"/>
            </a:xfrm>
            <a:custGeom>
              <a:avLst/>
              <a:gdLst>
                <a:gd name="connsiteX0" fmla="*/ 1053948 w 1254307"/>
                <a:gd name="connsiteY0" fmla="*/ 221958 h 298698"/>
                <a:gd name="connsiteX1" fmla="*/ 1027135 w 1254307"/>
                <a:gd name="connsiteY1" fmla="*/ 228662 h 298698"/>
                <a:gd name="connsiteX2" fmla="*/ 1023783 w 1254307"/>
                <a:gd name="connsiteY2" fmla="*/ 237972 h 298698"/>
                <a:gd name="connsiteX3" fmla="*/ 1039424 w 1254307"/>
                <a:gd name="connsiteY3" fmla="*/ 251379 h 298698"/>
                <a:gd name="connsiteX4" fmla="*/ 1057672 w 1254307"/>
                <a:gd name="connsiteY4" fmla="*/ 245793 h 298698"/>
                <a:gd name="connsiteX5" fmla="*/ 1058417 w 1254307"/>
                <a:gd name="connsiteY5" fmla="*/ 245420 h 298698"/>
                <a:gd name="connsiteX6" fmla="*/ 1058790 w 1254307"/>
                <a:gd name="connsiteY6" fmla="*/ 245048 h 298698"/>
                <a:gd name="connsiteX7" fmla="*/ 1058790 w 1254307"/>
                <a:gd name="connsiteY7" fmla="*/ 221958 h 298698"/>
                <a:gd name="connsiteX8" fmla="*/ 1221535 w 1254307"/>
                <a:gd name="connsiteY8" fmla="*/ 191793 h 298698"/>
                <a:gd name="connsiteX9" fmla="*/ 1196210 w 1254307"/>
                <a:gd name="connsiteY9" fmla="*/ 221958 h 298698"/>
                <a:gd name="connsiteX10" fmla="*/ 1219300 w 1254307"/>
                <a:gd name="connsiteY10" fmla="*/ 250262 h 298698"/>
                <a:gd name="connsiteX11" fmla="*/ 1236059 w 1254307"/>
                <a:gd name="connsiteY11" fmla="*/ 244676 h 298698"/>
                <a:gd name="connsiteX12" fmla="*/ 1236804 w 1254307"/>
                <a:gd name="connsiteY12" fmla="*/ 244303 h 298698"/>
                <a:gd name="connsiteX13" fmla="*/ 1237176 w 1254307"/>
                <a:gd name="connsiteY13" fmla="*/ 196634 h 298698"/>
                <a:gd name="connsiteX14" fmla="*/ 1236804 w 1254307"/>
                <a:gd name="connsiteY14" fmla="*/ 196262 h 298698"/>
                <a:gd name="connsiteX15" fmla="*/ 1221535 w 1254307"/>
                <a:gd name="connsiteY15" fmla="*/ 191793 h 298698"/>
                <a:gd name="connsiteX16" fmla="*/ 850239 w 1254307"/>
                <a:gd name="connsiteY16" fmla="*/ 191793 h 298698"/>
                <a:gd name="connsiteX17" fmla="*/ 827521 w 1254307"/>
                <a:gd name="connsiteY17" fmla="*/ 220841 h 298698"/>
                <a:gd name="connsiteX18" fmla="*/ 850983 w 1254307"/>
                <a:gd name="connsiteY18" fmla="*/ 250634 h 298698"/>
                <a:gd name="connsiteX19" fmla="*/ 873328 w 1254307"/>
                <a:gd name="connsiteY19" fmla="*/ 221586 h 298698"/>
                <a:gd name="connsiteX20" fmla="*/ 850239 w 1254307"/>
                <a:gd name="connsiteY20" fmla="*/ 191793 h 298698"/>
                <a:gd name="connsiteX21" fmla="*/ 761232 w 1254307"/>
                <a:gd name="connsiteY21" fmla="*/ 191793 h 298698"/>
                <a:gd name="connsiteX22" fmla="*/ 735907 w 1254307"/>
                <a:gd name="connsiteY22" fmla="*/ 221213 h 298698"/>
                <a:gd name="connsiteX23" fmla="*/ 758625 w 1254307"/>
                <a:gd name="connsiteY23" fmla="*/ 248772 h 298698"/>
                <a:gd name="connsiteX24" fmla="*/ 776500 w 1254307"/>
                <a:gd name="connsiteY24" fmla="*/ 242813 h 298698"/>
                <a:gd name="connsiteX25" fmla="*/ 776500 w 1254307"/>
                <a:gd name="connsiteY25" fmla="*/ 195144 h 298698"/>
                <a:gd name="connsiteX26" fmla="*/ 776128 w 1254307"/>
                <a:gd name="connsiteY26" fmla="*/ 194772 h 298698"/>
                <a:gd name="connsiteX27" fmla="*/ 761232 w 1254307"/>
                <a:gd name="connsiteY27" fmla="*/ 191793 h 298698"/>
                <a:gd name="connsiteX28" fmla="*/ 611893 w 1254307"/>
                <a:gd name="connsiteY28" fmla="*/ 190675 h 298698"/>
                <a:gd name="connsiteX29" fmla="*/ 589549 w 1254307"/>
                <a:gd name="connsiteY29" fmla="*/ 213020 h 298698"/>
                <a:gd name="connsiteX30" fmla="*/ 589549 w 1254307"/>
                <a:gd name="connsiteY30" fmla="*/ 213765 h 298698"/>
                <a:gd name="connsiteX31" fmla="*/ 630514 w 1254307"/>
                <a:gd name="connsiteY31" fmla="*/ 213765 h 298698"/>
                <a:gd name="connsiteX32" fmla="*/ 630514 w 1254307"/>
                <a:gd name="connsiteY32" fmla="*/ 213020 h 298698"/>
                <a:gd name="connsiteX33" fmla="*/ 611893 w 1254307"/>
                <a:gd name="connsiteY33" fmla="*/ 190675 h 298698"/>
                <a:gd name="connsiteX34" fmla="*/ 467770 w 1254307"/>
                <a:gd name="connsiteY34" fmla="*/ 178014 h 298698"/>
                <a:gd name="connsiteX35" fmla="*/ 493839 w 1254307"/>
                <a:gd name="connsiteY35" fmla="*/ 185090 h 298698"/>
                <a:gd name="connsiteX36" fmla="*/ 487880 w 1254307"/>
                <a:gd name="connsiteY36" fmla="*/ 195890 h 298698"/>
                <a:gd name="connsiteX37" fmla="*/ 468887 w 1254307"/>
                <a:gd name="connsiteY37" fmla="*/ 190676 h 298698"/>
                <a:gd name="connsiteX38" fmla="*/ 454735 w 1254307"/>
                <a:gd name="connsiteY38" fmla="*/ 201104 h 298698"/>
                <a:gd name="connsiteX39" fmla="*/ 469632 w 1254307"/>
                <a:gd name="connsiteY39" fmla="*/ 213766 h 298698"/>
                <a:gd name="connsiteX40" fmla="*/ 470749 w 1254307"/>
                <a:gd name="connsiteY40" fmla="*/ 214138 h 298698"/>
                <a:gd name="connsiteX41" fmla="*/ 494956 w 1254307"/>
                <a:gd name="connsiteY41" fmla="*/ 239835 h 298698"/>
                <a:gd name="connsiteX42" fmla="*/ 464046 w 1254307"/>
                <a:gd name="connsiteY42" fmla="*/ 264787 h 298698"/>
                <a:gd name="connsiteX43" fmla="*/ 434625 w 1254307"/>
                <a:gd name="connsiteY43" fmla="*/ 256593 h 298698"/>
                <a:gd name="connsiteX44" fmla="*/ 440584 w 1254307"/>
                <a:gd name="connsiteY44" fmla="*/ 245421 h 298698"/>
                <a:gd name="connsiteX45" fmla="*/ 462184 w 1254307"/>
                <a:gd name="connsiteY45" fmla="*/ 251752 h 298698"/>
                <a:gd name="connsiteX46" fmla="*/ 477453 w 1254307"/>
                <a:gd name="connsiteY46" fmla="*/ 240580 h 298698"/>
                <a:gd name="connsiteX47" fmla="*/ 461811 w 1254307"/>
                <a:gd name="connsiteY47" fmla="*/ 227545 h 298698"/>
                <a:gd name="connsiteX48" fmla="*/ 459204 w 1254307"/>
                <a:gd name="connsiteY48" fmla="*/ 226428 h 298698"/>
                <a:gd name="connsiteX49" fmla="*/ 437604 w 1254307"/>
                <a:gd name="connsiteY49" fmla="*/ 202221 h 298698"/>
                <a:gd name="connsiteX50" fmla="*/ 467770 w 1254307"/>
                <a:gd name="connsiteY50" fmla="*/ 178014 h 298698"/>
                <a:gd name="connsiteX51" fmla="*/ 1134762 w 1254307"/>
                <a:gd name="connsiteY51" fmla="*/ 177641 h 298698"/>
                <a:gd name="connsiteX52" fmla="*/ 1155245 w 1254307"/>
                <a:gd name="connsiteY52" fmla="*/ 185089 h 298698"/>
                <a:gd name="connsiteX53" fmla="*/ 1163438 w 1254307"/>
                <a:gd name="connsiteY53" fmla="*/ 215627 h 298698"/>
                <a:gd name="connsiteX54" fmla="*/ 1163438 w 1254307"/>
                <a:gd name="connsiteY54" fmla="*/ 262551 h 298698"/>
                <a:gd name="connsiteX55" fmla="*/ 1146307 w 1254307"/>
                <a:gd name="connsiteY55" fmla="*/ 262551 h 298698"/>
                <a:gd name="connsiteX56" fmla="*/ 1146307 w 1254307"/>
                <a:gd name="connsiteY56" fmla="*/ 217489 h 298698"/>
                <a:gd name="connsiteX57" fmla="*/ 1142210 w 1254307"/>
                <a:gd name="connsiteY57" fmla="*/ 196262 h 298698"/>
                <a:gd name="connsiteX58" fmla="*/ 1131038 w 1254307"/>
                <a:gd name="connsiteY58" fmla="*/ 192538 h 298698"/>
                <a:gd name="connsiteX59" fmla="*/ 1112045 w 1254307"/>
                <a:gd name="connsiteY59" fmla="*/ 198869 h 298698"/>
                <a:gd name="connsiteX60" fmla="*/ 1111672 w 1254307"/>
                <a:gd name="connsiteY60" fmla="*/ 199241 h 298698"/>
                <a:gd name="connsiteX61" fmla="*/ 1111672 w 1254307"/>
                <a:gd name="connsiteY61" fmla="*/ 262924 h 298698"/>
                <a:gd name="connsiteX62" fmla="*/ 1094169 w 1254307"/>
                <a:gd name="connsiteY62" fmla="*/ 262924 h 298698"/>
                <a:gd name="connsiteX63" fmla="*/ 1094169 w 1254307"/>
                <a:gd name="connsiteY63" fmla="*/ 180248 h 298698"/>
                <a:gd name="connsiteX64" fmla="*/ 1109066 w 1254307"/>
                <a:gd name="connsiteY64" fmla="*/ 180248 h 298698"/>
                <a:gd name="connsiteX65" fmla="*/ 1109066 w 1254307"/>
                <a:gd name="connsiteY65" fmla="*/ 187324 h 298698"/>
                <a:gd name="connsiteX66" fmla="*/ 1110183 w 1254307"/>
                <a:gd name="connsiteY66" fmla="*/ 186207 h 298698"/>
                <a:gd name="connsiteX67" fmla="*/ 1134762 w 1254307"/>
                <a:gd name="connsiteY67" fmla="*/ 177641 h 298698"/>
                <a:gd name="connsiteX68" fmla="*/ 1043148 w 1254307"/>
                <a:gd name="connsiteY68" fmla="*/ 177641 h 298698"/>
                <a:gd name="connsiteX69" fmla="*/ 1068845 w 1254307"/>
                <a:gd name="connsiteY69" fmla="*/ 186207 h 298698"/>
                <a:gd name="connsiteX70" fmla="*/ 1074804 w 1254307"/>
                <a:gd name="connsiteY70" fmla="*/ 211531 h 298698"/>
                <a:gd name="connsiteX71" fmla="*/ 1074804 w 1254307"/>
                <a:gd name="connsiteY71" fmla="*/ 262924 h 298698"/>
                <a:gd name="connsiteX72" fmla="*/ 1059907 w 1254307"/>
                <a:gd name="connsiteY72" fmla="*/ 262924 h 298698"/>
                <a:gd name="connsiteX73" fmla="*/ 1059907 w 1254307"/>
                <a:gd name="connsiteY73" fmla="*/ 255848 h 298698"/>
                <a:gd name="connsiteX74" fmla="*/ 1058790 w 1254307"/>
                <a:gd name="connsiteY74" fmla="*/ 256593 h 298698"/>
                <a:gd name="connsiteX75" fmla="*/ 1034583 w 1254307"/>
                <a:gd name="connsiteY75" fmla="*/ 264414 h 298698"/>
                <a:gd name="connsiteX76" fmla="*/ 1008514 w 1254307"/>
                <a:gd name="connsiteY76" fmla="*/ 238717 h 298698"/>
                <a:gd name="connsiteX77" fmla="*/ 1055066 w 1254307"/>
                <a:gd name="connsiteY77" fmla="*/ 210041 h 298698"/>
                <a:gd name="connsiteX78" fmla="*/ 1058790 w 1254307"/>
                <a:gd name="connsiteY78" fmla="*/ 210041 h 298698"/>
                <a:gd name="connsiteX79" fmla="*/ 1058790 w 1254307"/>
                <a:gd name="connsiteY79" fmla="*/ 205945 h 298698"/>
                <a:gd name="connsiteX80" fmla="*/ 1055810 w 1254307"/>
                <a:gd name="connsiteY80" fmla="*/ 194772 h 298698"/>
                <a:gd name="connsiteX81" fmla="*/ 1041659 w 1254307"/>
                <a:gd name="connsiteY81" fmla="*/ 190676 h 298698"/>
                <a:gd name="connsiteX82" fmla="*/ 1019314 w 1254307"/>
                <a:gd name="connsiteY82" fmla="*/ 197007 h 298698"/>
                <a:gd name="connsiteX83" fmla="*/ 1013355 w 1254307"/>
                <a:gd name="connsiteY83" fmla="*/ 186207 h 298698"/>
                <a:gd name="connsiteX84" fmla="*/ 1043148 w 1254307"/>
                <a:gd name="connsiteY84" fmla="*/ 177641 h 298698"/>
                <a:gd name="connsiteX85" fmla="*/ 851356 w 1254307"/>
                <a:gd name="connsiteY85" fmla="*/ 177641 h 298698"/>
                <a:gd name="connsiteX86" fmla="*/ 891204 w 1254307"/>
                <a:gd name="connsiteY86" fmla="*/ 220469 h 298698"/>
                <a:gd name="connsiteX87" fmla="*/ 849866 w 1254307"/>
                <a:gd name="connsiteY87" fmla="*/ 264413 h 298698"/>
                <a:gd name="connsiteX88" fmla="*/ 810018 w 1254307"/>
                <a:gd name="connsiteY88" fmla="*/ 221586 h 298698"/>
                <a:gd name="connsiteX89" fmla="*/ 851356 w 1254307"/>
                <a:gd name="connsiteY89" fmla="*/ 177641 h 298698"/>
                <a:gd name="connsiteX90" fmla="*/ 761604 w 1254307"/>
                <a:gd name="connsiteY90" fmla="*/ 177641 h 298698"/>
                <a:gd name="connsiteX91" fmla="*/ 793631 w 1254307"/>
                <a:gd name="connsiteY91" fmla="*/ 185834 h 298698"/>
                <a:gd name="connsiteX92" fmla="*/ 793631 w 1254307"/>
                <a:gd name="connsiteY92" fmla="*/ 259200 h 298698"/>
                <a:gd name="connsiteX93" fmla="*/ 785438 w 1254307"/>
                <a:gd name="connsiteY93" fmla="*/ 288248 h 298698"/>
                <a:gd name="connsiteX94" fmla="*/ 756390 w 1254307"/>
                <a:gd name="connsiteY94" fmla="*/ 298675 h 298698"/>
                <a:gd name="connsiteX95" fmla="*/ 721756 w 1254307"/>
                <a:gd name="connsiteY95" fmla="*/ 287503 h 298698"/>
                <a:gd name="connsiteX96" fmla="*/ 728832 w 1254307"/>
                <a:gd name="connsiteY96" fmla="*/ 276331 h 298698"/>
                <a:gd name="connsiteX97" fmla="*/ 754528 w 1254307"/>
                <a:gd name="connsiteY97" fmla="*/ 284524 h 298698"/>
                <a:gd name="connsiteX98" fmla="*/ 770914 w 1254307"/>
                <a:gd name="connsiteY98" fmla="*/ 279682 h 298698"/>
                <a:gd name="connsiteX99" fmla="*/ 776873 w 1254307"/>
                <a:gd name="connsiteY99" fmla="*/ 259944 h 298698"/>
                <a:gd name="connsiteX100" fmla="*/ 776873 w 1254307"/>
                <a:gd name="connsiteY100" fmla="*/ 256220 h 298698"/>
                <a:gd name="connsiteX101" fmla="*/ 775756 w 1254307"/>
                <a:gd name="connsiteY101" fmla="*/ 256965 h 298698"/>
                <a:gd name="connsiteX102" fmla="*/ 775011 w 1254307"/>
                <a:gd name="connsiteY102" fmla="*/ 257338 h 298698"/>
                <a:gd name="connsiteX103" fmla="*/ 754901 w 1254307"/>
                <a:gd name="connsiteY103" fmla="*/ 262551 h 298698"/>
                <a:gd name="connsiteX104" fmla="*/ 718404 w 1254307"/>
                <a:gd name="connsiteY104" fmla="*/ 221958 h 298698"/>
                <a:gd name="connsiteX105" fmla="*/ 761604 w 1254307"/>
                <a:gd name="connsiteY105" fmla="*/ 177641 h 298698"/>
                <a:gd name="connsiteX106" fmla="*/ 706487 w 1254307"/>
                <a:gd name="connsiteY106" fmla="*/ 177641 h 298698"/>
                <a:gd name="connsiteX107" fmla="*/ 714680 w 1254307"/>
                <a:gd name="connsiteY107" fmla="*/ 179131 h 298698"/>
                <a:gd name="connsiteX108" fmla="*/ 710583 w 1254307"/>
                <a:gd name="connsiteY108" fmla="*/ 192538 h 298698"/>
                <a:gd name="connsiteX109" fmla="*/ 705370 w 1254307"/>
                <a:gd name="connsiteY109" fmla="*/ 192165 h 298698"/>
                <a:gd name="connsiteX110" fmla="*/ 680418 w 1254307"/>
                <a:gd name="connsiteY110" fmla="*/ 205572 h 298698"/>
                <a:gd name="connsiteX111" fmla="*/ 680418 w 1254307"/>
                <a:gd name="connsiteY111" fmla="*/ 262551 h 298698"/>
                <a:gd name="connsiteX112" fmla="*/ 663287 w 1254307"/>
                <a:gd name="connsiteY112" fmla="*/ 262551 h 298698"/>
                <a:gd name="connsiteX113" fmla="*/ 663287 w 1254307"/>
                <a:gd name="connsiteY113" fmla="*/ 180248 h 298698"/>
                <a:gd name="connsiteX114" fmla="*/ 678184 w 1254307"/>
                <a:gd name="connsiteY114" fmla="*/ 180248 h 298698"/>
                <a:gd name="connsiteX115" fmla="*/ 678184 w 1254307"/>
                <a:gd name="connsiteY115" fmla="*/ 192910 h 298698"/>
                <a:gd name="connsiteX116" fmla="*/ 679673 w 1254307"/>
                <a:gd name="connsiteY116" fmla="*/ 190303 h 298698"/>
                <a:gd name="connsiteX117" fmla="*/ 706487 w 1254307"/>
                <a:gd name="connsiteY117" fmla="*/ 177641 h 298698"/>
                <a:gd name="connsiteX118" fmla="*/ 611521 w 1254307"/>
                <a:gd name="connsiteY118" fmla="*/ 177641 h 298698"/>
                <a:gd name="connsiteX119" fmla="*/ 646900 w 1254307"/>
                <a:gd name="connsiteY119" fmla="*/ 220096 h 298698"/>
                <a:gd name="connsiteX120" fmla="*/ 646528 w 1254307"/>
                <a:gd name="connsiteY120" fmla="*/ 224565 h 298698"/>
                <a:gd name="connsiteX121" fmla="*/ 646528 w 1254307"/>
                <a:gd name="connsiteY121" fmla="*/ 226055 h 298698"/>
                <a:gd name="connsiteX122" fmla="*/ 589549 w 1254307"/>
                <a:gd name="connsiteY122" fmla="*/ 226055 h 298698"/>
                <a:gd name="connsiteX123" fmla="*/ 589549 w 1254307"/>
                <a:gd name="connsiteY123" fmla="*/ 226800 h 298698"/>
                <a:gd name="connsiteX124" fmla="*/ 589549 w 1254307"/>
                <a:gd name="connsiteY124" fmla="*/ 228662 h 298698"/>
                <a:gd name="connsiteX125" fmla="*/ 614128 w 1254307"/>
                <a:gd name="connsiteY125" fmla="*/ 250634 h 298698"/>
                <a:gd name="connsiteX126" fmla="*/ 636845 w 1254307"/>
                <a:gd name="connsiteY126" fmla="*/ 244675 h 298698"/>
                <a:gd name="connsiteX127" fmla="*/ 642804 w 1254307"/>
                <a:gd name="connsiteY127" fmla="*/ 255848 h 298698"/>
                <a:gd name="connsiteX128" fmla="*/ 612638 w 1254307"/>
                <a:gd name="connsiteY128" fmla="*/ 264413 h 298698"/>
                <a:gd name="connsiteX129" fmla="*/ 572790 w 1254307"/>
                <a:gd name="connsiteY129" fmla="*/ 221586 h 298698"/>
                <a:gd name="connsiteX130" fmla="*/ 611521 w 1254307"/>
                <a:gd name="connsiteY130" fmla="*/ 177641 h 298698"/>
                <a:gd name="connsiteX131" fmla="*/ 372060 w 1254307"/>
                <a:gd name="connsiteY131" fmla="*/ 164979 h 298698"/>
                <a:gd name="connsiteX132" fmla="*/ 339287 w 1254307"/>
                <a:gd name="connsiteY132" fmla="*/ 208179 h 298698"/>
                <a:gd name="connsiteX133" fmla="*/ 373177 w 1254307"/>
                <a:gd name="connsiteY133" fmla="*/ 250262 h 298698"/>
                <a:gd name="connsiteX134" fmla="*/ 406322 w 1254307"/>
                <a:gd name="connsiteY134" fmla="*/ 206689 h 298698"/>
                <a:gd name="connsiteX135" fmla="*/ 372060 w 1254307"/>
                <a:gd name="connsiteY135" fmla="*/ 164979 h 298698"/>
                <a:gd name="connsiteX136" fmla="*/ 915038 w 1254307"/>
                <a:gd name="connsiteY136" fmla="*/ 156041 h 298698"/>
                <a:gd name="connsiteX137" fmla="*/ 932541 w 1254307"/>
                <a:gd name="connsiteY137" fmla="*/ 156041 h 298698"/>
                <a:gd name="connsiteX138" fmla="*/ 932541 w 1254307"/>
                <a:gd name="connsiteY138" fmla="*/ 180248 h 298698"/>
                <a:gd name="connsiteX139" fmla="*/ 957121 w 1254307"/>
                <a:gd name="connsiteY139" fmla="*/ 180248 h 298698"/>
                <a:gd name="connsiteX140" fmla="*/ 957121 w 1254307"/>
                <a:gd name="connsiteY140" fmla="*/ 194027 h 298698"/>
                <a:gd name="connsiteX141" fmla="*/ 932541 w 1254307"/>
                <a:gd name="connsiteY141" fmla="*/ 194027 h 298698"/>
                <a:gd name="connsiteX142" fmla="*/ 932541 w 1254307"/>
                <a:gd name="connsiteY142" fmla="*/ 234248 h 298698"/>
                <a:gd name="connsiteX143" fmla="*/ 944459 w 1254307"/>
                <a:gd name="connsiteY143" fmla="*/ 250262 h 298698"/>
                <a:gd name="connsiteX144" fmla="*/ 955259 w 1254307"/>
                <a:gd name="connsiteY144" fmla="*/ 248027 h 298698"/>
                <a:gd name="connsiteX145" fmla="*/ 959728 w 1254307"/>
                <a:gd name="connsiteY145" fmla="*/ 259944 h 298698"/>
                <a:gd name="connsiteX146" fmla="*/ 940735 w 1254307"/>
                <a:gd name="connsiteY146" fmla="*/ 264786 h 298698"/>
                <a:gd name="connsiteX147" fmla="*/ 920997 w 1254307"/>
                <a:gd name="connsiteY147" fmla="*/ 258082 h 298698"/>
                <a:gd name="connsiteX148" fmla="*/ 915038 w 1254307"/>
                <a:gd name="connsiteY148" fmla="*/ 234248 h 298698"/>
                <a:gd name="connsiteX149" fmla="*/ 915038 w 1254307"/>
                <a:gd name="connsiteY149" fmla="*/ 194027 h 298698"/>
                <a:gd name="connsiteX150" fmla="*/ 900514 w 1254307"/>
                <a:gd name="connsiteY150" fmla="*/ 194027 h 298698"/>
                <a:gd name="connsiteX151" fmla="*/ 900514 w 1254307"/>
                <a:gd name="connsiteY151" fmla="*/ 180248 h 298698"/>
                <a:gd name="connsiteX152" fmla="*/ 915038 w 1254307"/>
                <a:gd name="connsiteY152" fmla="*/ 180248 h 298698"/>
                <a:gd name="connsiteX153" fmla="*/ 519163 w 1254307"/>
                <a:gd name="connsiteY153" fmla="*/ 156041 h 298698"/>
                <a:gd name="connsiteX154" fmla="*/ 536667 w 1254307"/>
                <a:gd name="connsiteY154" fmla="*/ 156041 h 298698"/>
                <a:gd name="connsiteX155" fmla="*/ 536667 w 1254307"/>
                <a:gd name="connsiteY155" fmla="*/ 180248 h 298698"/>
                <a:gd name="connsiteX156" fmla="*/ 561246 w 1254307"/>
                <a:gd name="connsiteY156" fmla="*/ 180248 h 298698"/>
                <a:gd name="connsiteX157" fmla="*/ 561246 w 1254307"/>
                <a:gd name="connsiteY157" fmla="*/ 194027 h 298698"/>
                <a:gd name="connsiteX158" fmla="*/ 536667 w 1254307"/>
                <a:gd name="connsiteY158" fmla="*/ 194027 h 298698"/>
                <a:gd name="connsiteX159" fmla="*/ 536667 w 1254307"/>
                <a:gd name="connsiteY159" fmla="*/ 234248 h 298698"/>
                <a:gd name="connsiteX160" fmla="*/ 548956 w 1254307"/>
                <a:gd name="connsiteY160" fmla="*/ 250262 h 298698"/>
                <a:gd name="connsiteX161" fmla="*/ 559756 w 1254307"/>
                <a:gd name="connsiteY161" fmla="*/ 248027 h 298698"/>
                <a:gd name="connsiteX162" fmla="*/ 564225 w 1254307"/>
                <a:gd name="connsiteY162" fmla="*/ 259944 h 298698"/>
                <a:gd name="connsiteX163" fmla="*/ 544860 w 1254307"/>
                <a:gd name="connsiteY163" fmla="*/ 264786 h 298698"/>
                <a:gd name="connsiteX164" fmla="*/ 525122 w 1254307"/>
                <a:gd name="connsiteY164" fmla="*/ 258082 h 298698"/>
                <a:gd name="connsiteX165" fmla="*/ 519163 w 1254307"/>
                <a:gd name="connsiteY165" fmla="*/ 234248 h 298698"/>
                <a:gd name="connsiteX166" fmla="*/ 519163 w 1254307"/>
                <a:gd name="connsiteY166" fmla="*/ 194027 h 298698"/>
                <a:gd name="connsiteX167" fmla="*/ 504639 w 1254307"/>
                <a:gd name="connsiteY167" fmla="*/ 194027 h 298698"/>
                <a:gd name="connsiteX168" fmla="*/ 504639 w 1254307"/>
                <a:gd name="connsiteY168" fmla="*/ 180248 h 298698"/>
                <a:gd name="connsiteX169" fmla="*/ 519163 w 1254307"/>
                <a:gd name="connsiteY169" fmla="*/ 180248 h 298698"/>
                <a:gd name="connsiteX170" fmla="*/ 976114 w 1254307"/>
                <a:gd name="connsiteY170" fmla="*/ 150828 h 298698"/>
                <a:gd name="connsiteX171" fmla="*/ 993617 w 1254307"/>
                <a:gd name="connsiteY171" fmla="*/ 150828 h 298698"/>
                <a:gd name="connsiteX172" fmla="*/ 993617 w 1254307"/>
                <a:gd name="connsiteY172" fmla="*/ 262552 h 298698"/>
                <a:gd name="connsiteX173" fmla="*/ 976114 w 1254307"/>
                <a:gd name="connsiteY173" fmla="*/ 262552 h 298698"/>
                <a:gd name="connsiteX174" fmla="*/ 866252 w 1254307"/>
                <a:gd name="connsiteY174" fmla="*/ 150828 h 298698"/>
                <a:gd name="connsiteX175" fmla="*/ 875935 w 1254307"/>
                <a:gd name="connsiteY175" fmla="*/ 160883 h 298698"/>
                <a:gd name="connsiteX176" fmla="*/ 866252 w 1254307"/>
                <a:gd name="connsiteY176" fmla="*/ 170566 h 298698"/>
                <a:gd name="connsiteX177" fmla="*/ 856569 w 1254307"/>
                <a:gd name="connsiteY177" fmla="*/ 160511 h 298698"/>
                <a:gd name="connsiteX178" fmla="*/ 866252 w 1254307"/>
                <a:gd name="connsiteY178" fmla="*/ 150828 h 298698"/>
                <a:gd name="connsiteX179" fmla="*/ 834597 w 1254307"/>
                <a:gd name="connsiteY179" fmla="*/ 150828 h 298698"/>
                <a:gd name="connsiteX180" fmla="*/ 844652 w 1254307"/>
                <a:gd name="connsiteY180" fmla="*/ 160511 h 298698"/>
                <a:gd name="connsiteX181" fmla="*/ 834969 w 1254307"/>
                <a:gd name="connsiteY181" fmla="*/ 170566 h 298698"/>
                <a:gd name="connsiteX182" fmla="*/ 824914 w 1254307"/>
                <a:gd name="connsiteY182" fmla="*/ 160883 h 298698"/>
                <a:gd name="connsiteX183" fmla="*/ 834597 w 1254307"/>
                <a:gd name="connsiteY183" fmla="*/ 150828 h 298698"/>
                <a:gd name="connsiteX184" fmla="*/ 1254307 w 1254307"/>
                <a:gd name="connsiteY184" fmla="*/ 150455 h 298698"/>
                <a:gd name="connsiteX185" fmla="*/ 1254307 w 1254307"/>
                <a:gd name="connsiteY185" fmla="*/ 262179 h 298698"/>
                <a:gd name="connsiteX186" fmla="*/ 1239410 w 1254307"/>
                <a:gd name="connsiteY186" fmla="*/ 262179 h 298698"/>
                <a:gd name="connsiteX187" fmla="*/ 1239410 w 1254307"/>
                <a:gd name="connsiteY187" fmla="*/ 255476 h 298698"/>
                <a:gd name="connsiteX188" fmla="*/ 1237921 w 1254307"/>
                <a:gd name="connsiteY188" fmla="*/ 256593 h 298698"/>
                <a:gd name="connsiteX189" fmla="*/ 1215576 w 1254307"/>
                <a:gd name="connsiteY189" fmla="*/ 264414 h 298698"/>
                <a:gd name="connsiteX190" fmla="*/ 1178707 w 1254307"/>
                <a:gd name="connsiteY190" fmla="*/ 222331 h 298698"/>
                <a:gd name="connsiteX191" fmla="*/ 1218555 w 1254307"/>
                <a:gd name="connsiteY191" fmla="*/ 177641 h 298698"/>
                <a:gd name="connsiteX192" fmla="*/ 1235686 w 1254307"/>
                <a:gd name="connsiteY192" fmla="*/ 181738 h 298698"/>
                <a:gd name="connsiteX193" fmla="*/ 1236804 w 1254307"/>
                <a:gd name="connsiteY193" fmla="*/ 182483 h 298698"/>
                <a:gd name="connsiteX194" fmla="*/ 1236804 w 1254307"/>
                <a:gd name="connsiteY194" fmla="*/ 181365 h 298698"/>
                <a:gd name="connsiteX195" fmla="*/ 1236804 w 1254307"/>
                <a:gd name="connsiteY195" fmla="*/ 150827 h 298698"/>
                <a:gd name="connsiteX196" fmla="*/ 373177 w 1254307"/>
                <a:gd name="connsiteY196" fmla="*/ 150455 h 298698"/>
                <a:gd name="connsiteX197" fmla="*/ 424942 w 1254307"/>
                <a:gd name="connsiteY197" fmla="*/ 206689 h 298698"/>
                <a:gd name="connsiteX198" fmla="*/ 372804 w 1254307"/>
                <a:gd name="connsiteY198" fmla="*/ 264786 h 298698"/>
                <a:gd name="connsiteX199" fmla="*/ 321039 w 1254307"/>
                <a:gd name="connsiteY199" fmla="*/ 207434 h 298698"/>
                <a:gd name="connsiteX200" fmla="*/ 373177 w 1254307"/>
                <a:gd name="connsiteY200" fmla="*/ 150455 h 298698"/>
                <a:gd name="connsiteX201" fmla="*/ 388446 w 1254307"/>
                <a:gd name="connsiteY201" fmla="*/ 123269 h 298698"/>
                <a:gd name="connsiteX202" fmla="*/ 397756 w 1254307"/>
                <a:gd name="connsiteY202" fmla="*/ 133697 h 298698"/>
                <a:gd name="connsiteX203" fmla="*/ 388446 w 1254307"/>
                <a:gd name="connsiteY203" fmla="*/ 143007 h 298698"/>
                <a:gd name="connsiteX204" fmla="*/ 379135 w 1254307"/>
                <a:gd name="connsiteY204" fmla="*/ 132579 h 298698"/>
                <a:gd name="connsiteX205" fmla="*/ 388446 w 1254307"/>
                <a:gd name="connsiteY205" fmla="*/ 123269 h 298698"/>
                <a:gd name="connsiteX206" fmla="*/ 357163 w 1254307"/>
                <a:gd name="connsiteY206" fmla="*/ 123269 h 298698"/>
                <a:gd name="connsiteX207" fmla="*/ 367218 w 1254307"/>
                <a:gd name="connsiteY207" fmla="*/ 132952 h 298698"/>
                <a:gd name="connsiteX208" fmla="*/ 367218 w 1254307"/>
                <a:gd name="connsiteY208" fmla="*/ 133324 h 298698"/>
                <a:gd name="connsiteX209" fmla="*/ 357535 w 1254307"/>
                <a:gd name="connsiteY209" fmla="*/ 143007 h 298698"/>
                <a:gd name="connsiteX210" fmla="*/ 347480 w 1254307"/>
                <a:gd name="connsiteY210" fmla="*/ 133324 h 298698"/>
                <a:gd name="connsiteX211" fmla="*/ 357163 w 1254307"/>
                <a:gd name="connsiteY211" fmla="*/ 123269 h 298698"/>
                <a:gd name="connsiteX212" fmla="*/ 465535 w 1254307"/>
                <a:gd name="connsiteY212" fmla="*/ 61820 h 298698"/>
                <a:gd name="connsiteX213" fmla="*/ 450266 w 1254307"/>
                <a:gd name="connsiteY213" fmla="*/ 79324 h 298698"/>
                <a:gd name="connsiteX214" fmla="*/ 464045 w 1254307"/>
                <a:gd name="connsiteY214" fmla="*/ 95710 h 298698"/>
                <a:gd name="connsiteX215" fmla="*/ 474845 w 1254307"/>
                <a:gd name="connsiteY215" fmla="*/ 91986 h 298698"/>
                <a:gd name="connsiteX216" fmla="*/ 474845 w 1254307"/>
                <a:gd name="connsiteY216" fmla="*/ 63683 h 298698"/>
                <a:gd name="connsiteX217" fmla="*/ 474473 w 1254307"/>
                <a:gd name="connsiteY217" fmla="*/ 63683 h 298698"/>
                <a:gd name="connsiteX218" fmla="*/ 465535 w 1254307"/>
                <a:gd name="connsiteY218" fmla="*/ 61820 h 298698"/>
                <a:gd name="connsiteX219" fmla="*/ 546721 w 1254307"/>
                <a:gd name="connsiteY219" fmla="*/ 61448 h 298698"/>
                <a:gd name="connsiteX220" fmla="*/ 532942 w 1254307"/>
                <a:gd name="connsiteY220" fmla="*/ 78952 h 298698"/>
                <a:gd name="connsiteX221" fmla="*/ 547094 w 1254307"/>
                <a:gd name="connsiteY221" fmla="*/ 96828 h 298698"/>
                <a:gd name="connsiteX222" fmla="*/ 560873 w 1254307"/>
                <a:gd name="connsiteY222" fmla="*/ 79324 h 298698"/>
                <a:gd name="connsiteX223" fmla="*/ 546721 w 1254307"/>
                <a:gd name="connsiteY223" fmla="*/ 61448 h 298698"/>
                <a:gd name="connsiteX224" fmla="*/ 409301 w 1254307"/>
                <a:gd name="connsiteY224" fmla="*/ 61076 h 298698"/>
                <a:gd name="connsiteX225" fmla="*/ 395894 w 1254307"/>
                <a:gd name="connsiteY225" fmla="*/ 74483 h 298698"/>
                <a:gd name="connsiteX226" fmla="*/ 395894 w 1254307"/>
                <a:gd name="connsiteY226" fmla="*/ 75228 h 298698"/>
                <a:gd name="connsiteX227" fmla="*/ 420474 w 1254307"/>
                <a:gd name="connsiteY227" fmla="*/ 75228 h 298698"/>
                <a:gd name="connsiteX228" fmla="*/ 420474 w 1254307"/>
                <a:gd name="connsiteY228" fmla="*/ 74483 h 298698"/>
                <a:gd name="connsiteX229" fmla="*/ 409301 w 1254307"/>
                <a:gd name="connsiteY229" fmla="*/ 61076 h 298698"/>
                <a:gd name="connsiteX230" fmla="*/ 500170 w 1254307"/>
                <a:gd name="connsiteY230" fmla="*/ 57724 h 298698"/>
                <a:gd name="connsiteX231" fmla="*/ 509853 w 1254307"/>
                <a:gd name="connsiteY231" fmla="*/ 57724 h 298698"/>
                <a:gd name="connsiteX232" fmla="*/ 509853 w 1254307"/>
                <a:gd name="connsiteY232" fmla="*/ 103531 h 298698"/>
                <a:gd name="connsiteX233" fmla="*/ 500170 w 1254307"/>
                <a:gd name="connsiteY233" fmla="*/ 103531 h 298698"/>
                <a:gd name="connsiteX234" fmla="*/ 606680 w 1254307"/>
                <a:gd name="connsiteY234" fmla="*/ 54000 h 298698"/>
                <a:gd name="connsiteX235" fmla="*/ 618597 w 1254307"/>
                <a:gd name="connsiteY235" fmla="*/ 58469 h 298698"/>
                <a:gd name="connsiteX236" fmla="*/ 623439 w 1254307"/>
                <a:gd name="connsiteY236" fmla="*/ 76345 h 298698"/>
                <a:gd name="connsiteX237" fmla="*/ 623439 w 1254307"/>
                <a:gd name="connsiteY237" fmla="*/ 103904 h 298698"/>
                <a:gd name="connsiteX238" fmla="*/ 614128 w 1254307"/>
                <a:gd name="connsiteY238" fmla="*/ 103904 h 298698"/>
                <a:gd name="connsiteX239" fmla="*/ 614128 w 1254307"/>
                <a:gd name="connsiteY239" fmla="*/ 103531 h 298698"/>
                <a:gd name="connsiteX240" fmla="*/ 614128 w 1254307"/>
                <a:gd name="connsiteY240" fmla="*/ 77090 h 298698"/>
                <a:gd name="connsiteX241" fmla="*/ 611521 w 1254307"/>
                <a:gd name="connsiteY241" fmla="*/ 64428 h 298698"/>
                <a:gd name="connsiteX242" fmla="*/ 604818 w 1254307"/>
                <a:gd name="connsiteY242" fmla="*/ 62193 h 298698"/>
                <a:gd name="connsiteX243" fmla="*/ 593273 w 1254307"/>
                <a:gd name="connsiteY243" fmla="*/ 65917 h 298698"/>
                <a:gd name="connsiteX244" fmla="*/ 592901 w 1254307"/>
                <a:gd name="connsiteY244" fmla="*/ 65917 h 298698"/>
                <a:gd name="connsiteX245" fmla="*/ 592901 w 1254307"/>
                <a:gd name="connsiteY245" fmla="*/ 103531 h 298698"/>
                <a:gd name="connsiteX246" fmla="*/ 583218 w 1254307"/>
                <a:gd name="connsiteY246" fmla="*/ 103531 h 298698"/>
                <a:gd name="connsiteX247" fmla="*/ 583218 w 1254307"/>
                <a:gd name="connsiteY247" fmla="*/ 55490 h 298698"/>
                <a:gd name="connsiteX248" fmla="*/ 591411 w 1254307"/>
                <a:gd name="connsiteY248" fmla="*/ 55490 h 298698"/>
                <a:gd name="connsiteX249" fmla="*/ 591411 w 1254307"/>
                <a:gd name="connsiteY249" fmla="*/ 59586 h 298698"/>
                <a:gd name="connsiteX250" fmla="*/ 592528 w 1254307"/>
                <a:gd name="connsiteY250" fmla="*/ 58842 h 298698"/>
                <a:gd name="connsiteX251" fmla="*/ 606680 w 1254307"/>
                <a:gd name="connsiteY251" fmla="*/ 54000 h 298698"/>
                <a:gd name="connsiteX252" fmla="*/ 547094 w 1254307"/>
                <a:gd name="connsiteY252" fmla="*/ 54000 h 298698"/>
                <a:gd name="connsiteX253" fmla="*/ 570183 w 1254307"/>
                <a:gd name="connsiteY253" fmla="*/ 79324 h 298698"/>
                <a:gd name="connsiteX254" fmla="*/ 545977 w 1254307"/>
                <a:gd name="connsiteY254" fmla="*/ 105021 h 298698"/>
                <a:gd name="connsiteX255" fmla="*/ 522887 w 1254307"/>
                <a:gd name="connsiteY255" fmla="*/ 79697 h 298698"/>
                <a:gd name="connsiteX256" fmla="*/ 547094 w 1254307"/>
                <a:gd name="connsiteY256" fmla="*/ 54000 h 298698"/>
                <a:gd name="connsiteX257" fmla="*/ 409301 w 1254307"/>
                <a:gd name="connsiteY257" fmla="*/ 54000 h 298698"/>
                <a:gd name="connsiteX258" fmla="*/ 429412 w 1254307"/>
                <a:gd name="connsiteY258" fmla="*/ 78579 h 298698"/>
                <a:gd name="connsiteX259" fmla="*/ 429412 w 1254307"/>
                <a:gd name="connsiteY259" fmla="*/ 81186 h 298698"/>
                <a:gd name="connsiteX260" fmla="*/ 429412 w 1254307"/>
                <a:gd name="connsiteY260" fmla="*/ 81931 h 298698"/>
                <a:gd name="connsiteX261" fmla="*/ 395894 w 1254307"/>
                <a:gd name="connsiteY261" fmla="*/ 81931 h 298698"/>
                <a:gd name="connsiteX262" fmla="*/ 395894 w 1254307"/>
                <a:gd name="connsiteY262" fmla="*/ 82676 h 298698"/>
                <a:gd name="connsiteX263" fmla="*/ 395894 w 1254307"/>
                <a:gd name="connsiteY263" fmla="*/ 84166 h 298698"/>
                <a:gd name="connsiteX264" fmla="*/ 410791 w 1254307"/>
                <a:gd name="connsiteY264" fmla="*/ 97200 h 298698"/>
                <a:gd name="connsiteX265" fmla="*/ 424198 w 1254307"/>
                <a:gd name="connsiteY265" fmla="*/ 93476 h 298698"/>
                <a:gd name="connsiteX266" fmla="*/ 427549 w 1254307"/>
                <a:gd name="connsiteY266" fmla="*/ 99807 h 298698"/>
                <a:gd name="connsiteX267" fmla="*/ 410046 w 1254307"/>
                <a:gd name="connsiteY267" fmla="*/ 104648 h 298698"/>
                <a:gd name="connsiteX268" fmla="*/ 386584 w 1254307"/>
                <a:gd name="connsiteY268" fmla="*/ 79697 h 298698"/>
                <a:gd name="connsiteX269" fmla="*/ 409301 w 1254307"/>
                <a:gd name="connsiteY269" fmla="*/ 54000 h 298698"/>
                <a:gd name="connsiteX270" fmla="*/ 465907 w 1254307"/>
                <a:gd name="connsiteY270" fmla="*/ 53627 h 298698"/>
                <a:gd name="connsiteX271" fmla="*/ 484528 w 1254307"/>
                <a:gd name="connsiteY271" fmla="*/ 58469 h 298698"/>
                <a:gd name="connsiteX272" fmla="*/ 484528 w 1254307"/>
                <a:gd name="connsiteY272" fmla="*/ 103531 h 298698"/>
                <a:gd name="connsiteX273" fmla="*/ 479686 w 1254307"/>
                <a:gd name="connsiteY273" fmla="*/ 120662 h 298698"/>
                <a:gd name="connsiteX274" fmla="*/ 462555 w 1254307"/>
                <a:gd name="connsiteY274" fmla="*/ 126620 h 298698"/>
                <a:gd name="connsiteX275" fmla="*/ 442445 w 1254307"/>
                <a:gd name="connsiteY275" fmla="*/ 120289 h 298698"/>
                <a:gd name="connsiteX276" fmla="*/ 446542 w 1254307"/>
                <a:gd name="connsiteY276" fmla="*/ 113958 h 298698"/>
                <a:gd name="connsiteX277" fmla="*/ 461438 w 1254307"/>
                <a:gd name="connsiteY277" fmla="*/ 119172 h 298698"/>
                <a:gd name="connsiteX278" fmla="*/ 471121 w 1254307"/>
                <a:gd name="connsiteY278" fmla="*/ 115448 h 298698"/>
                <a:gd name="connsiteX279" fmla="*/ 474845 w 1254307"/>
                <a:gd name="connsiteY279" fmla="*/ 103531 h 298698"/>
                <a:gd name="connsiteX280" fmla="*/ 474845 w 1254307"/>
                <a:gd name="connsiteY280" fmla="*/ 99807 h 298698"/>
                <a:gd name="connsiteX281" fmla="*/ 473728 w 1254307"/>
                <a:gd name="connsiteY281" fmla="*/ 100179 h 298698"/>
                <a:gd name="connsiteX282" fmla="*/ 473355 w 1254307"/>
                <a:gd name="connsiteY282" fmla="*/ 100551 h 298698"/>
                <a:gd name="connsiteX283" fmla="*/ 461811 w 1254307"/>
                <a:gd name="connsiteY283" fmla="*/ 103531 h 298698"/>
                <a:gd name="connsiteX284" fmla="*/ 440583 w 1254307"/>
                <a:gd name="connsiteY284" fmla="*/ 79696 h 298698"/>
                <a:gd name="connsiteX285" fmla="*/ 440583 w 1254307"/>
                <a:gd name="connsiteY285" fmla="*/ 77834 h 298698"/>
                <a:gd name="connsiteX286" fmla="*/ 465907 w 1254307"/>
                <a:gd name="connsiteY286" fmla="*/ 53627 h 298698"/>
                <a:gd name="connsiteX287" fmla="*/ 342267 w 1254307"/>
                <a:gd name="connsiteY287" fmla="*/ 45807 h 298698"/>
                <a:gd name="connsiteX288" fmla="*/ 342267 w 1254307"/>
                <a:gd name="connsiteY288" fmla="*/ 68152 h 298698"/>
                <a:gd name="connsiteX289" fmla="*/ 347480 w 1254307"/>
                <a:gd name="connsiteY289" fmla="*/ 68152 h 298698"/>
                <a:gd name="connsiteX290" fmla="*/ 360887 w 1254307"/>
                <a:gd name="connsiteY290" fmla="*/ 64800 h 298698"/>
                <a:gd name="connsiteX291" fmla="*/ 361260 w 1254307"/>
                <a:gd name="connsiteY291" fmla="*/ 48786 h 298698"/>
                <a:gd name="connsiteX292" fmla="*/ 350832 w 1254307"/>
                <a:gd name="connsiteY292" fmla="*/ 45807 h 298698"/>
                <a:gd name="connsiteX293" fmla="*/ 505011 w 1254307"/>
                <a:gd name="connsiteY293" fmla="*/ 37986 h 298698"/>
                <a:gd name="connsiteX294" fmla="*/ 510969 w 1254307"/>
                <a:gd name="connsiteY294" fmla="*/ 43945 h 298698"/>
                <a:gd name="connsiteX295" fmla="*/ 505011 w 1254307"/>
                <a:gd name="connsiteY295" fmla="*/ 49531 h 298698"/>
                <a:gd name="connsiteX296" fmla="*/ 499052 w 1254307"/>
                <a:gd name="connsiteY296" fmla="*/ 43945 h 298698"/>
                <a:gd name="connsiteX297" fmla="*/ 505011 w 1254307"/>
                <a:gd name="connsiteY297" fmla="*/ 37986 h 298698"/>
                <a:gd name="connsiteX298" fmla="*/ 331839 w 1254307"/>
                <a:gd name="connsiteY298" fmla="*/ 37614 h 298698"/>
                <a:gd name="connsiteX299" fmla="*/ 348970 w 1254307"/>
                <a:gd name="connsiteY299" fmla="*/ 37614 h 298698"/>
                <a:gd name="connsiteX300" fmla="*/ 368708 w 1254307"/>
                <a:gd name="connsiteY300" fmla="*/ 42828 h 298698"/>
                <a:gd name="connsiteX301" fmla="*/ 373922 w 1254307"/>
                <a:gd name="connsiteY301" fmla="*/ 55862 h 298698"/>
                <a:gd name="connsiteX302" fmla="*/ 369825 w 1254307"/>
                <a:gd name="connsiteY302" fmla="*/ 67407 h 298698"/>
                <a:gd name="connsiteX303" fmla="*/ 359025 w 1254307"/>
                <a:gd name="connsiteY303" fmla="*/ 72621 h 298698"/>
                <a:gd name="connsiteX304" fmla="*/ 365729 w 1254307"/>
                <a:gd name="connsiteY304" fmla="*/ 76345 h 298698"/>
                <a:gd name="connsiteX305" fmla="*/ 370198 w 1254307"/>
                <a:gd name="connsiteY305" fmla="*/ 84538 h 298698"/>
                <a:gd name="connsiteX306" fmla="*/ 378391 w 1254307"/>
                <a:gd name="connsiteY306" fmla="*/ 103531 h 298698"/>
                <a:gd name="connsiteX307" fmla="*/ 367591 w 1254307"/>
                <a:gd name="connsiteY307" fmla="*/ 103531 h 298698"/>
                <a:gd name="connsiteX308" fmla="*/ 359770 w 1254307"/>
                <a:gd name="connsiteY308" fmla="*/ 86028 h 298698"/>
                <a:gd name="connsiteX309" fmla="*/ 345246 w 1254307"/>
                <a:gd name="connsiteY309" fmla="*/ 75973 h 298698"/>
                <a:gd name="connsiteX310" fmla="*/ 341894 w 1254307"/>
                <a:gd name="connsiteY310" fmla="*/ 75973 h 298698"/>
                <a:gd name="connsiteX311" fmla="*/ 341894 w 1254307"/>
                <a:gd name="connsiteY311" fmla="*/ 103531 h 298698"/>
                <a:gd name="connsiteX312" fmla="*/ 331839 w 1254307"/>
                <a:gd name="connsiteY312" fmla="*/ 103531 h 298698"/>
                <a:gd name="connsiteX313" fmla="*/ 131481 w 1254307"/>
                <a:gd name="connsiteY313" fmla="*/ 12290 h 298698"/>
                <a:gd name="connsiteX314" fmla="*/ 113605 w 1254307"/>
                <a:gd name="connsiteY314" fmla="*/ 36869 h 298698"/>
                <a:gd name="connsiteX315" fmla="*/ 96846 w 1254307"/>
                <a:gd name="connsiteY315" fmla="*/ 17876 h 298698"/>
                <a:gd name="connsiteX316" fmla="*/ 92377 w 1254307"/>
                <a:gd name="connsiteY316" fmla="*/ 52883 h 298698"/>
                <a:gd name="connsiteX317" fmla="*/ 60722 w 1254307"/>
                <a:gd name="connsiteY317" fmla="*/ 38731 h 298698"/>
                <a:gd name="connsiteX318" fmla="*/ 67798 w 1254307"/>
                <a:gd name="connsiteY318" fmla="*/ 62938 h 298698"/>
                <a:gd name="connsiteX319" fmla="*/ 38005 w 1254307"/>
                <a:gd name="connsiteY319" fmla="*/ 65917 h 298698"/>
                <a:gd name="connsiteX320" fmla="*/ 64446 w 1254307"/>
                <a:gd name="connsiteY320" fmla="*/ 80069 h 298698"/>
                <a:gd name="connsiteX321" fmla="*/ 90888 w 1254307"/>
                <a:gd name="connsiteY321" fmla="*/ 91614 h 298698"/>
                <a:gd name="connsiteX322" fmla="*/ 134460 w 1254307"/>
                <a:gd name="connsiteY322" fmla="*/ 141145 h 298698"/>
                <a:gd name="connsiteX323" fmla="*/ 69288 w 1254307"/>
                <a:gd name="connsiteY323" fmla="*/ 128483 h 298698"/>
                <a:gd name="connsiteX324" fmla="*/ 45826 w 1254307"/>
                <a:gd name="connsiteY324" fmla="*/ 111352 h 298698"/>
                <a:gd name="connsiteX325" fmla="*/ 20874 w 1254307"/>
                <a:gd name="connsiteY325" fmla="*/ 96083 h 298698"/>
                <a:gd name="connsiteX326" fmla="*/ 32791 w 1254307"/>
                <a:gd name="connsiteY326" fmla="*/ 123641 h 298698"/>
                <a:gd name="connsiteX327" fmla="*/ 8957 w 1254307"/>
                <a:gd name="connsiteY327" fmla="*/ 128483 h 298698"/>
                <a:gd name="connsiteX328" fmla="*/ 37260 w 1254307"/>
                <a:gd name="connsiteY328" fmla="*/ 149710 h 298698"/>
                <a:gd name="connsiteX329" fmla="*/ 8957 w 1254307"/>
                <a:gd name="connsiteY329" fmla="*/ 170938 h 298698"/>
                <a:gd name="connsiteX330" fmla="*/ 32791 w 1254307"/>
                <a:gd name="connsiteY330" fmla="*/ 175779 h 298698"/>
                <a:gd name="connsiteX331" fmla="*/ 20874 w 1254307"/>
                <a:gd name="connsiteY331" fmla="*/ 203338 h 298698"/>
                <a:gd name="connsiteX332" fmla="*/ 45453 w 1254307"/>
                <a:gd name="connsiteY332" fmla="*/ 188069 h 298698"/>
                <a:gd name="connsiteX333" fmla="*/ 68915 w 1254307"/>
                <a:gd name="connsiteY333" fmla="*/ 170566 h 298698"/>
                <a:gd name="connsiteX334" fmla="*/ 134088 w 1254307"/>
                <a:gd name="connsiteY334" fmla="*/ 157903 h 298698"/>
                <a:gd name="connsiteX335" fmla="*/ 90515 w 1254307"/>
                <a:gd name="connsiteY335" fmla="*/ 207434 h 298698"/>
                <a:gd name="connsiteX336" fmla="*/ 64074 w 1254307"/>
                <a:gd name="connsiteY336" fmla="*/ 218979 h 298698"/>
                <a:gd name="connsiteX337" fmla="*/ 37633 w 1254307"/>
                <a:gd name="connsiteY337" fmla="*/ 233131 h 298698"/>
                <a:gd name="connsiteX338" fmla="*/ 67426 w 1254307"/>
                <a:gd name="connsiteY338" fmla="*/ 236110 h 298698"/>
                <a:gd name="connsiteX339" fmla="*/ 58860 w 1254307"/>
                <a:gd name="connsiteY339" fmla="*/ 259572 h 298698"/>
                <a:gd name="connsiteX340" fmla="*/ 91260 w 1254307"/>
                <a:gd name="connsiteY340" fmla="*/ 246166 h 298698"/>
                <a:gd name="connsiteX341" fmla="*/ 96102 w 1254307"/>
                <a:gd name="connsiteY341" fmla="*/ 280800 h 298698"/>
                <a:gd name="connsiteX342" fmla="*/ 112488 w 1254307"/>
                <a:gd name="connsiteY342" fmla="*/ 261807 h 298698"/>
                <a:gd name="connsiteX343" fmla="*/ 130364 w 1254307"/>
                <a:gd name="connsiteY343" fmla="*/ 286386 h 298698"/>
                <a:gd name="connsiteX344" fmla="*/ 129619 w 1254307"/>
                <a:gd name="connsiteY344" fmla="*/ 256593 h 298698"/>
                <a:gd name="connsiteX345" fmla="*/ 126639 w 1254307"/>
                <a:gd name="connsiteY345" fmla="*/ 228290 h 298698"/>
                <a:gd name="connsiteX346" fmla="*/ 147867 w 1254307"/>
                <a:gd name="connsiteY346" fmla="*/ 165724 h 298698"/>
                <a:gd name="connsiteX347" fmla="*/ 169095 w 1254307"/>
                <a:gd name="connsiteY347" fmla="*/ 228290 h 298698"/>
                <a:gd name="connsiteX348" fmla="*/ 166115 w 1254307"/>
                <a:gd name="connsiteY348" fmla="*/ 256593 h 298698"/>
                <a:gd name="connsiteX349" fmla="*/ 165370 w 1254307"/>
                <a:gd name="connsiteY349" fmla="*/ 286386 h 298698"/>
                <a:gd name="connsiteX350" fmla="*/ 183246 w 1254307"/>
                <a:gd name="connsiteY350" fmla="*/ 261807 h 298698"/>
                <a:gd name="connsiteX351" fmla="*/ 199632 w 1254307"/>
                <a:gd name="connsiteY351" fmla="*/ 280800 h 298698"/>
                <a:gd name="connsiteX352" fmla="*/ 204474 w 1254307"/>
                <a:gd name="connsiteY352" fmla="*/ 246166 h 298698"/>
                <a:gd name="connsiteX353" fmla="*/ 236874 w 1254307"/>
                <a:gd name="connsiteY353" fmla="*/ 259572 h 298698"/>
                <a:gd name="connsiteX354" fmla="*/ 229053 w 1254307"/>
                <a:gd name="connsiteY354" fmla="*/ 236110 h 298698"/>
                <a:gd name="connsiteX355" fmla="*/ 258846 w 1254307"/>
                <a:gd name="connsiteY355" fmla="*/ 233131 h 298698"/>
                <a:gd name="connsiteX356" fmla="*/ 232405 w 1254307"/>
                <a:gd name="connsiteY356" fmla="*/ 218979 h 298698"/>
                <a:gd name="connsiteX357" fmla="*/ 205963 w 1254307"/>
                <a:gd name="connsiteY357" fmla="*/ 207434 h 298698"/>
                <a:gd name="connsiteX358" fmla="*/ 162391 w 1254307"/>
                <a:gd name="connsiteY358" fmla="*/ 157903 h 298698"/>
                <a:gd name="connsiteX359" fmla="*/ 227563 w 1254307"/>
                <a:gd name="connsiteY359" fmla="*/ 170566 h 298698"/>
                <a:gd name="connsiteX360" fmla="*/ 251025 w 1254307"/>
                <a:gd name="connsiteY360" fmla="*/ 187697 h 298698"/>
                <a:gd name="connsiteX361" fmla="*/ 275977 w 1254307"/>
                <a:gd name="connsiteY361" fmla="*/ 202966 h 298698"/>
                <a:gd name="connsiteX362" fmla="*/ 264060 w 1254307"/>
                <a:gd name="connsiteY362" fmla="*/ 175407 h 298698"/>
                <a:gd name="connsiteX363" fmla="*/ 289384 w 1254307"/>
                <a:gd name="connsiteY363" fmla="*/ 170938 h 298698"/>
                <a:gd name="connsiteX364" fmla="*/ 261081 w 1254307"/>
                <a:gd name="connsiteY364" fmla="*/ 149710 h 298698"/>
                <a:gd name="connsiteX365" fmla="*/ 289384 w 1254307"/>
                <a:gd name="connsiteY365" fmla="*/ 128483 h 298698"/>
                <a:gd name="connsiteX366" fmla="*/ 265550 w 1254307"/>
                <a:gd name="connsiteY366" fmla="*/ 123641 h 298698"/>
                <a:gd name="connsiteX367" fmla="*/ 277467 w 1254307"/>
                <a:gd name="connsiteY367" fmla="*/ 96083 h 298698"/>
                <a:gd name="connsiteX368" fmla="*/ 252515 w 1254307"/>
                <a:gd name="connsiteY368" fmla="*/ 111352 h 298698"/>
                <a:gd name="connsiteX369" fmla="*/ 229053 w 1254307"/>
                <a:gd name="connsiteY369" fmla="*/ 128483 h 298698"/>
                <a:gd name="connsiteX370" fmla="*/ 163881 w 1254307"/>
                <a:gd name="connsiteY370" fmla="*/ 141145 h 298698"/>
                <a:gd name="connsiteX371" fmla="*/ 207453 w 1254307"/>
                <a:gd name="connsiteY371" fmla="*/ 91614 h 298698"/>
                <a:gd name="connsiteX372" fmla="*/ 233894 w 1254307"/>
                <a:gd name="connsiteY372" fmla="*/ 80069 h 298698"/>
                <a:gd name="connsiteX373" fmla="*/ 260336 w 1254307"/>
                <a:gd name="connsiteY373" fmla="*/ 65917 h 298698"/>
                <a:gd name="connsiteX374" fmla="*/ 230543 w 1254307"/>
                <a:gd name="connsiteY374" fmla="*/ 62938 h 298698"/>
                <a:gd name="connsiteX375" fmla="*/ 237619 w 1254307"/>
                <a:gd name="connsiteY375" fmla="*/ 38731 h 298698"/>
                <a:gd name="connsiteX376" fmla="*/ 205963 w 1254307"/>
                <a:gd name="connsiteY376" fmla="*/ 52883 h 298698"/>
                <a:gd name="connsiteX377" fmla="*/ 201495 w 1254307"/>
                <a:gd name="connsiteY377" fmla="*/ 17876 h 298698"/>
                <a:gd name="connsiteX378" fmla="*/ 184363 w 1254307"/>
                <a:gd name="connsiteY378" fmla="*/ 36869 h 298698"/>
                <a:gd name="connsiteX379" fmla="*/ 166488 w 1254307"/>
                <a:gd name="connsiteY379" fmla="*/ 12290 h 298698"/>
                <a:gd name="connsiteX380" fmla="*/ 167232 w 1254307"/>
                <a:gd name="connsiteY380" fmla="*/ 42083 h 298698"/>
                <a:gd name="connsiteX381" fmla="*/ 170212 w 1254307"/>
                <a:gd name="connsiteY381" fmla="*/ 70386 h 298698"/>
                <a:gd name="connsiteX382" fmla="*/ 148984 w 1254307"/>
                <a:gd name="connsiteY382" fmla="*/ 132952 h 298698"/>
                <a:gd name="connsiteX383" fmla="*/ 127757 w 1254307"/>
                <a:gd name="connsiteY383" fmla="*/ 70386 h 298698"/>
                <a:gd name="connsiteX384" fmla="*/ 130736 w 1254307"/>
                <a:gd name="connsiteY384" fmla="*/ 42083 h 298698"/>
                <a:gd name="connsiteX385" fmla="*/ 131481 w 1254307"/>
                <a:gd name="connsiteY385" fmla="*/ 12290 h 298698"/>
                <a:gd name="connsiteX386" fmla="*/ 134833 w 1254307"/>
                <a:gd name="connsiteY386" fmla="*/ 0 h 298698"/>
                <a:gd name="connsiteX387" fmla="*/ 134833 w 1254307"/>
                <a:gd name="connsiteY387" fmla="*/ 67779 h 298698"/>
                <a:gd name="connsiteX388" fmla="*/ 148239 w 1254307"/>
                <a:gd name="connsiteY388" fmla="*/ 107255 h 298698"/>
                <a:gd name="connsiteX389" fmla="*/ 161646 w 1254307"/>
                <a:gd name="connsiteY389" fmla="*/ 67779 h 298698"/>
                <a:gd name="connsiteX390" fmla="*/ 161646 w 1254307"/>
                <a:gd name="connsiteY390" fmla="*/ 0 h 298698"/>
                <a:gd name="connsiteX391" fmla="*/ 184363 w 1254307"/>
                <a:gd name="connsiteY391" fmla="*/ 19738 h 298698"/>
                <a:gd name="connsiteX392" fmla="*/ 202612 w 1254307"/>
                <a:gd name="connsiteY392" fmla="*/ 9310 h 298698"/>
                <a:gd name="connsiteX393" fmla="*/ 214901 w 1254307"/>
                <a:gd name="connsiteY393" fmla="*/ 34634 h 298698"/>
                <a:gd name="connsiteX394" fmla="*/ 242088 w 1254307"/>
                <a:gd name="connsiteY394" fmla="*/ 32400 h 298698"/>
                <a:gd name="connsiteX395" fmla="*/ 242832 w 1254307"/>
                <a:gd name="connsiteY395" fmla="*/ 53255 h 298698"/>
                <a:gd name="connsiteX396" fmla="*/ 271136 w 1254307"/>
                <a:gd name="connsiteY396" fmla="*/ 62938 h 298698"/>
                <a:gd name="connsiteX397" fmla="*/ 212294 w 1254307"/>
                <a:gd name="connsiteY397" fmla="*/ 96828 h 298698"/>
                <a:gd name="connsiteX398" fmla="*/ 184736 w 1254307"/>
                <a:gd name="connsiteY398" fmla="*/ 128110 h 298698"/>
                <a:gd name="connsiteX399" fmla="*/ 226074 w 1254307"/>
                <a:gd name="connsiteY399" fmla="*/ 119917 h 298698"/>
                <a:gd name="connsiteX400" fmla="*/ 284543 w 1254307"/>
                <a:gd name="connsiteY400" fmla="*/ 85655 h 298698"/>
                <a:gd name="connsiteX401" fmla="*/ 279329 w 1254307"/>
                <a:gd name="connsiteY401" fmla="*/ 115448 h 298698"/>
                <a:gd name="connsiteX402" fmla="*/ 296460 w 1254307"/>
                <a:gd name="connsiteY402" fmla="*/ 125876 h 298698"/>
                <a:gd name="connsiteX403" fmla="*/ 280074 w 1254307"/>
                <a:gd name="connsiteY403" fmla="*/ 149338 h 298698"/>
                <a:gd name="connsiteX404" fmla="*/ 296460 w 1254307"/>
                <a:gd name="connsiteY404" fmla="*/ 173172 h 298698"/>
                <a:gd name="connsiteX405" fmla="*/ 279329 w 1254307"/>
                <a:gd name="connsiteY405" fmla="*/ 183600 h 298698"/>
                <a:gd name="connsiteX406" fmla="*/ 284543 w 1254307"/>
                <a:gd name="connsiteY406" fmla="*/ 213393 h 298698"/>
                <a:gd name="connsiteX407" fmla="*/ 226074 w 1254307"/>
                <a:gd name="connsiteY407" fmla="*/ 179131 h 298698"/>
                <a:gd name="connsiteX408" fmla="*/ 184736 w 1254307"/>
                <a:gd name="connsiteY408" fmla="*/ 170938 h 298698"/>
                <a:gd name="connsiteX409" fmla="*/ 212294 w 1254307"/>
                <a:gd name="connsiteY409" fmla="*/ 202221 h 298698"/>
                <a:gd name="connsiteX410" fmla="*/ 271136 w 1254307"/>
                <a:gd name="connsiteY410" fmla="*/ 236110 h 298698"/>
                <a:gd name="connsiteX411" fmla="*/ 243205 w 1254307"/>
                <a:gd name="connsiteY411" fmla="*/ 245793 h 298698"/>
                <a:gd name="connsiteX412" fmla="*/ 243205 w 1254307"/>
                <a:gd name="connsiteY412" fmla="*/ 265903 h 298698"/>
                <a:gd name="connsiteX413" fmla="*/ 214901 w 1254307"/>
                <a:gd name="connsiteY413" fmla="*/ 264041 h 298698"/>
                <a:gd name="connsiteX414" fmla="*/ 202239 w 1254307"/>
                <a:gd name="connsiteY414" fmla="*/ 289366 h 298698"/>
                <a:gd name="connsiteX415" fmla="*/ 184363 w 1254307"/>
                <a:gd name="connsiteY415" fmla="*/ 278938 h 298698"/>
                <a:gd name="connsiteX416" fmla="*/ 161646 w 1254307"/>
                <a:gd name="connsiteY416" fmla="*/ 298676 h 298698"/>
                <a:gd name="connsiteX417" fmla="*/ 161646 w 1254307"/>
                <a:gd name="connsiteY417" fmla="*/ 230897 h 298698"/>
                <a:gd name="connsiteX418" fmla="*/ 148239 w 1254307"/>
                <a:gd name="connsiteY418" fmla="*/ 191421 h 298698"/>
                <a:gd name="connsiteX419" fmla="*/ 134833 w 1254307"/>
                <a:gd name="connsiteY419" fmla="*/ 230897 h 298698"/>
                <a:gd name="connsiteX420" fmla="*/ 134833 w 1254307"/>
                <a:gd name="connsiteY420" fmla="*/ 298676 h 298698"/>
                <a:gd name="connsiteX421" fmla="*/ 112115 w 1254307"/>
                <a:gd name="connsiteY421" fmla="*/ 278938 h 298698"/>
                <a:gd name="connsiteX422" fmla="*/ 94239 w 1254307"/>
                <a:gd name="connsiteY422" fmla="*/ 289366 h 298698"/>
                <a:gd name="connsiteX423" fmla="*/ 81577 w 1254307"/>
                <a:gd name="connsiteY423" fmla="*/ 264041 h 298698"/>
                <a:gd name="connsiteX424" fmla="*/ 53274 w 1254307"/>
                <a:gd name="connsiteY424" fmla="*/ 265903 h 298698"/>
                <a:gd name="connsiteX425" fmla="*/ 53274 w 1254307"/>
                <a:gd name="connsiteY425" fmla="*/ 245793 h 298698"/>
                <a:gd name="connsiteX426" fmla="*/ 25343 w 1254307"/>
                <a:gd name="connsiteY426" fmla="*/ 236110 h 298698"/>
                <a:gd name="connsiteX427" fmla="*/ 84184 w 1254307"/>
                <a:gd name="connsiteY427" fmla="*/ 202221 h 298698"/>
                <a:gd name="connsiteX428" fmla="*/ 111743 w 1254307"/>
                <a:gd name="connsiteY428" fmla="*/ 170938 h 298698"/>
                <a:gd name="connsiteX429" fmla="*/ 70405 w 1254307"/>
                <a:gd name="connsiteY429" fmla="*/ 179131 h 298698"/>
                <a:gd name="connsiteX430" fmla="*/ 11936 w 1254307"/>
                <a:gd name="connsiteY430" fmla="*/ 213393 h 298698"/>
                <a:gd name="connsiteX431" fmla="*/ 17150 w 1254307"/>
                <a:gd name="connsiteY431" fmla="*/ 183600 h 298698"/>
                <a:gd name="connsiteX432" fmla="*/ 19 w 1254307"/>
                <a:gd name="connsiteY432" fmla="*/ 173172 h 298698"/>
                <a:gd name="connsiteX433" fmla="*/ 16405 w 1254307"/>
                <a:gd name="connsiteY433" fmla="*/ 149710 h 298698"/>
                <a:gd name="connsiteX434" fmla="*/ 19 w 1254307"/>
                <a:gd name="connsiteY434" fmla="*/ 126248 h 298698"/>
                <a:gd name="connsiteX435" fmla="*/ 17150 w 1254307"/>
                <a:gd name="connsiteY435" fmla="*/ 115821 h 298698"/>
                <a:gd name="connsiteX436" fmla="*/ 11936 w 1254307"/>
                <a:gd name="connsiteY436" fmla="*/ 86028 h 298698"/>
                <a:gd name="connsiteX437" fmla="*/ 70405 w 1254307"/>
                <a:gd name="connsiteY437" fmla="*/ 120290 h 298698"/>
                <a:gd name="connsiteX438" fmla="*/ 111743 w 1254307"/>
                <a:gd name="connsiteY438" fmla="*/ 128483 h 298698"/>
                <a:gd name="connsiteX439" fmla="*/ 84184 w 1254307"/>
                <a:gd name="connsiteY439" fmla="*/ 97200 h 298698"/>
                <a:gd name="connsiteX440" fmla="*/ 25343 w 1254307"/>
                <a:gd name="connsiteY440" fmla="*/ 63683 h 298698"/>
                <a:gd name="connsiteX441" fmla="*/ 53646 w 1254307"/>
                <a:gd name="connsiteY441" fmla="*/ 53628 h 298698"/>
                <a:gd name="connsiteX442" fmla="*/ 54391 w 1254307"/>
                <a:gd name="connsiteY442" fmla="*/ 32400 h 298698"/>
                <a:gd name="connsiteX443" fmla="*/ 81577 w 1254307"/>
                <a:gd name="connsiteY443" fmla="*/ 34634 h 298698"/>
                <a:gd name="connsiteX444" fmla="*/ 93867 w 1254307"/>
                <a:gd name="connsiteY444" fmla="*/ 9310 h 298698"/>
                <a:gd name="connsiteX445" fmla="*/ 112115 w 1254307"/>
                <a:gd name="connsiteY445" fmla="*/ 19738 h 298698"/>
                <a:gd name="connsiteX446" fmla="*/ 134833 w 1254307"/>
                <a:gd name="connsiteY446" fmla="*/ 0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254307" h="298698">
                  <a:moveTo>
                    <a:pt x="1053948" y="221958"/>
                  </a:moveTo>
                  <a:cubicBezTo>
                    <a:pt x="1040541" y="221958"/>
                    <a:pt x="1031604" y="224193"/>
                    <a:pt x="1027135" y="228662"/>
                  </a:cubicBezTo>
                  <a:cubicBezTo>
                    <a:pt x="1024900" y="231269"/>
                    <a:pt x="1023411" y="234620"/>
                    <a:pt x="1023783" y="237972"/>
                  </a:cubicBezTo>
                  <a:cubicBezTo>
                    <a:pt x="1023783" y="246165"/>
                    <a:pt x="1030114" y="251379"/>
                    <a:pt x="1039424" y="251379"/>
                  </a:cubicBezTo>
                  <a:cubicBezTo>
                    <a:pt x="1045755" y="251007"/>
                    <a:pt x="1052086" y="249145"/>
                    <a:pt x="1057672" y="245793"/>
                  </a:cubicBezTo>
                  <a:lnTo>
                    <a:pt x="1058417" y="245420"/>
                  </a:lnTo>
                  <a:lnTo>
                    <a:pt x="1058790" y="245048"/>
                  </a:lnTo>
                  <a:lnTo>
                    <a:pt x="1058790" y="221958"/>
                  </a:lnTo>
                  <a:close/>
                  <a:moveTo>
                    <a:pt x="1221535" y="191793"/>
                  </a:moveTo>
                  <a:cubicBezTo>
                    <a:pt x="1205893" y="191793"/>
                    <a:pt x="1196210" y="203710"/>
                    <a:pt x="1196210" y="221958"/>
                  </a:cubicBezTo>
                  <a:cubicBezTo>
                    <a:pt x="1196210" y="238717"/>
                    <a:pt x="1205521" y="250262"/>
                    <a:pt x="1219300" y="250262"/>
                  </a:cubicBezTo>
                  <a:cubicBezTo>
                    <a:pt x="1225259" y="250262"/>
                    <a:pt x="1231217" y="248400"/>
                    <a:pt x="1236059" y="244676"/>
                  </a:cubicBezTo>
                  <a:lnTo>
                    <a:pt x="1236804" y="244303"/>
                  </a:lnTo>
                  <a:lnTo>
                    <a:pt x="1237176" y="196634"/>
                  </a:lnTo>
                  <a:lnTo>
                    <a:pt x="1236804" y="196262"/>
                  </a:lnTo>
                  <a:cubicBezTo>
                    <a:pt x="1232335" y="193283"/>
                    <a:pt x="1227121" y="191793"/>
                    <a:pt x="1221535" y="191793"/>
                  </a:cubicBezTo>
                  <a:close/>
                  <a:moveTo>
                    <a:pt x="850239" y="191793"/>
                  </a:moveTo>
                  <a:cubicBezTo>
                    <a:pt x="836459" y="191793"/>
                    <a:pt x="827521" y="203338"/>
                    <a:pt x="827521" y="220841"/>
                  </a:cubicBezTo>
                  <a:cubicBezTo>
                    <a:pt x="827521" y="238344"/>
                    <a:pt x="837204" y="250634"/>
                    <a:pt x="850983" y="250634"/>
                  </a:cubicBezTo>
                  <a:cubicBezTo>
                    <a:pt x="864763" y="250634"/>
                    <a:pt x="873328" y="239089"/>
                    <a:pt x="873328" y="221586"/>
                  </a:cubicBezTo>
                  <a:cubicBezTo>
                    <a:pt x="873328" y="204082"/>
                    <a:pt x="864018" y="191793"/>
                    <a:pt x="850239" y="191793"/>
                  </a:cubicBezTo>
                  <a:close/>
                  <a:moveTo>
                    <a:pt x="761232" y="191793"/>
                  </a:moveTo>
                  <a:cubicBezTo>
                    <a:pt x="745963" y="191793"/>
                    <a:pt x="735907" y="203710"/>
                    <a:pt x="735907" y="221213"/>
                  </a:cubicBezTo>
                  <a:cubicBezTo>
                    <a:pt x="735907" y="237600"/>
                    <a:pt x="745218" y="248772"/>
                    <a:pt x="758625" y="248772"/>
                  </a:cubicBezTo>
                  <a:cubicBezTo>
                    <a:pt x="764956" y="248772"/>
                    <a:pt x="770914" y="246538"/>
                    <a:pt x="776500" y="242813"/>
                  </a:cubicBezTo>
                  <a:lnTo>
                    <a:pt x="776500" y="195144"/>
                  </a:lnTo>
                  <a:lnTo>
                    <a:pt x="776128" y="194772"/>
                  </a:lnTo>
                  <a:cubicBezTo>
                    <a:pt x="771287" y="192910"/>
                    <a:pt x="766445" y="191793"/>
                    <a:pt x="761232" y="191793"/>
                  </a:cubicBezTo>
                  <a:close/>
                  <a:moveTo>
                    <a:pt x="611893" y="190675"/>
                  </a:moveTo>
                  <a:cubicBezTo>
                    <a:pt x="599976" y="190675"/>
                    <a:pt x="591038" y="199613"/>
                    <a:pt x="589549" y="213020"/>
                  </a:cubicBezTo>
                  <a:lnTo>
                    <a:pt x="589549" y="213765"/>
                  </a:lnTo>
                  <a:lnTo>
                    <a:pt x="630514" y="213765"/>
                  </a:lnTo>
                  <a:lnTo>
                    <a:pt x="630514" y="213020"/>
                  </a:lnTo>
                  <a:cubicBezTo>
                    <a:pt x="630514" y="202593"/>
                    <a:pt x="625673" y="190675"/>
                    <a:pt x="611893" y="190675"/>
                  </a:cubicBezTo>
                  <a:close/>
                  <a:moveTo>
                    <a:pt x="467770" y="178014"/>
                  </a:moveTo>
                  <a:cubicBezTo>
                    <a:pt x="477080" y="177642"/>
                    <a:pt x="486018" y="180249"/>
                    <a:pt x="493839" y="185090"/>
                  </a:cubicBezTo>
                  <a:lnTo>
                    <a:pt x="487880" y="195890"/>
                  </a:lnTo>
                  <a:cubicBezTo>
                    <a:pt x="481921" y="192538"/>
                    <a:pt x="475590" y="190676"/>
                    <a:pt x="468887" y="190676"/>
                  </a:cubicBezTo>
                  <a:cubicBezTo>
                    <a:pt x="458459" y="190676"/>
                    <a:pt x="454735" y="196262"/>
                    <a:pt x="454735" y="201104"/>
                  </a:cubicBezTo>
                  <a:cubicBezTo>
                    <a:pt x="454735" y="207435"/>
                    <a:pt x="461439" y="210414"/>
                    <a:pt x="469632" y="213766"/>
                  </a:cubicBezTo>
                  <a:lnTo>
                    <a:pt x="470749" y="214138"/>
                  </a:lnTo>
                  <a:cubicBezTo>
                    <a:pt x="481921" y="218980"/>
                    <a:pt x="494956" y="224193"/>
                    <a:pt x="494956" y="239835"/>
                  </a:cubicBezTo>
                  <a:cubicBezTo>
                    <a:pt x="494956" y="255476"/>
                    <a:pt x="483039" y="264787"/>
                    <a:pt x="464046" y="264787"/>
                  </a:cubicBezTo>
                  <a:cubicBezTo>
                    <a:pt x="453618" y="264787"/>
                    <a:pt x="443190" y="261807"/>
                    <a:pt x="434625" y="256593"/>
                  </a:cubicBezTo>
                  <a:lnTo>
                    <a:pt x="440584" y="245421"/>
                  </a:lnTo>
                  <a:cubicBezTo>
                    <a:pt x="447287" y="249145"/>
                    <a:pt x="454735" y="251380"/>
                    <a:pt x="462184" y="251752"/>
                  </a:cubicBezTo>
                  <a:cubicBezTo>
                    <a:pt x="471494" y="251752"/>
                    <a:pt x="477453" y="247283"/>
                    <a:pt x="477453" y="240580"/>
                  </a:cubicBezTo>
                  <a:cubicBezTo>
                    <a:pt x="477453" y="233876"/>
                    <a:pt x="471494" y="231642"/>
                    <a:pt x="461811" y="227545"/>
                  </a:cubicBezTo>
                  <a:lnTo>
                    <a:pt x="459204" y="226428"/>
                  </a:lnTo>
                  <a:cubicBezTo>
                    <a:pt x="449894" y="222704"/>
                    <a:pt x="437604" y="217118"/>
                    <a:pt x="437604" y="202221"/>
                  </a:cubicBezTo>
                  <a:cubicBezTo>
                    <a:pt x="437604" y="187324"/>
                    <a:pt x="449894" y="178014"/>
                    <a:pt x="467770" y="178014"/>
                  </a:cubicBezTo>
                  <a:close/>
                  <a:moveTo>
                    <a:pt x="1134762" y="177641"/>
                  </a:moveTo>
                  <a:cubicBezTo>
                    <a:pt x="1142210" y="177269"/>
                    <a:pt x="1149659" y="179876"/>
                    <a:pt x="1155245" y="185089"/>
                  </a:cubicBezTo>
                  <a:cubicBezTo>
                    <a:pt x="1163438" y="193282"/>
                    <a:pt x="1163438" y="203710"/>
                    <a:pt x="1163438" y="215627"/>
                  </a:cubicBezTo>
                  <a:lnTo>
                    <a:pt x="1163438" y="262551"/>
                  </a:lnTo>
                  <a:lnTo>
                    <a:pt x="1146307" y="262551"/>
                  </a:lnTo>
                  <a:lnTo>
                    <a:pt x="1146307" y="217489"/>
                  </a:lnTo>
                  <a:cubicBezTo>
                    <a:pt x="1146307" y="206317"/>
                    <a:pt x="1146307" y="200358"/>
                    <a:pt x="1142210" y="196262"/>
                  </a:cubicBezTo>
                  <a:cubicBezTo>
                    <a:pt x="1139231" y="193655"/>
                    <a:pt x="1135134" y="192165"/>
                    <a:pt x="1131038" y="192538"/>
                  </a:cubicBezTo>
                  <a:cubicBezTo>
                    <a:pt x="1124334" y="192910"/>
                    <a:pt x="1117631" y="195144"/>
                    <a:pt x="1112045" y="198869"/>
                  </a:cubicBezTo>
                  <a:lnTo>
                    <a:pt x="1111672" y="199241"/>
                  </a:lnTo>
                  <a:lnTo>
                    <a:pt x="1111672" y="262924"/>
                  </a:lnTo>
                  <a:lnTo>
                    <a:pt x="1094169" y="262924"/>
                  </a:lnTo>
                  <a:lnTo>
                    <a:pt x="1094169" y="180248"/>
                  </a:lnTo>
                  <a:lnTo>
                    <a:pt x="1109066" y="180248"/>
                  </a:lnTo>
                  <a:lnTo>
                    <a:pt x="1109066" y="187324"/>
                  </a:lnTo>
                  <a:lnTo>
                    <a:pt x="1110183" y="186207"/>
                  </a:lnTo>
                  <a:cubicBezTo>
                    <a:pt x="1117259" y="180993"/>
                    <a:pt x="1125824" y="178013"/>
                    <a:pt x="1134762" y="177641"/>
                  </a:cubicBezTo>
                  <a:close/>
                  <a:moveTo>
                    <a:pt x="1043148" y="177641"/>
                  </a:moveTo>
                  <a:cubicBezTo>
                    <a:pt x="1055066" y="177641"/>
                    <a:pt x="1062886" y="180248"/>
                    <a:pt x="1068845" y="186207"/>
                  </a:cubicBezTo>
                  <a:cubicBezTo>
                    <a:pt x="1075176" y="192538"/>
                    <a:pt x="1075176" y="200731"/>
                    <a:pt x="1074804" y="211531"/>
                  </a:cubicBezTo>
                  <a:lnTo>
                    <a:pt x="1074804" y="262924"/>
                  </a:lnTo>
                  <a:lnTo>
                    <a:pt x="1059907" y="262924"/>
                  </a:lnTo>
                  <a:lnTo>
                    <a:pt x="1059907" y="255848"/>
                  </a:lnTo>
                  <a:lnTo>
                    <a:pt x="1058790" y="256593"/>
                  </a:lnTo>
                  <a:cubicBezTo>
                    <a:pt x="1051714" y="261434"/>
                    <a:pt x="1043148" y="264414"/>
                    <a:pt x="1034583" y="264414"/>
                  </a:cubicBezTo>
                  <a:cubicBezTo>
                    <a:pt x="1018942" y="264414"/>
                    <a:pt x="1008514" y="253986"/>
                    <a:pt x="1008514" y="238717"/>
                  </a:cubicBezTo>
                  <a:cubicBezTo>
                    <a:pt x="1008514" y="219724"/>
                    <a:pt x="1024155" y="210041"/>
                    <a:pt x="1055066" y="210041"/>
                  </a:cubicBezTo>
                  <a:lnTo>
                    <a:pt x="1058790" y="210041"/>
                  </a:lnTo>
                  <a:lnTo>
                    <a:pt x="1058790" y="205945"/>
                  </a:lnTo>
                  <a:cubicBezTo>
                    <a:pt x="1058790" y="200731"/>
                    <a:pt x="1058790" y="197751"/>
                    <a:pt x="1055810" y="194772"/>
                  </a:cubicBezTo>
                  <a:cubicBezTo>
                    <a:pt x="1052831" y="191793"/>
                    <a:pt x="1048735" y="190676"/>
                    <a:pt x="1041659" y="190676"/>
                  </a:cubicBezTo>
                  <a:cubicBezTo>
                    <a:pt x="1033838" y="191048"/>
                    <a:pt x="1026017" y="193282"/>
                    <a:pt x="1019314" y="197007"/>
                  </a:cubicBezTo>
                  <a:lnTo>
                    <a:pt x="1013355" y="186207"/>
                  </a:lnTo>
                  <a:cubicBezTo>
                    <a:pt x="1021921" y="180248"/>
                    <a:pt x="1032348" y="177269"/>
                    <a:pt x="1043148" y="177641"/>
                  </a:cubicBezTo>
                  <a:close/>
                  <a:moveTo>
                    <a:pt x="851356" y="177641"/>
                  </a:moveTo>
                  <a:cubicBezTo>
                    <a:pt x="875190" y="177641"/>
                    <a:pt x="891204" y="194027"/>
                    <a:pt x="891204" y="220469"/>
                  </a:cubicBezTo>
                  <a:cubicBezTo>
                    <a:pt x="891204" y="246910"/>
                    <a:pt x="874446" y="264413"/>
                    <a:pt x="849866" y="264413"/>
                  </a:cubicBezTo>
                  <a:cubicBezTo>
                    <a:pt x="826032" y="264413"/>
                    <a:pt x="810018" y="248027"/>
                    <a:pt x="810018" y="221586"/>
                  </a:cubicBezTo>
                  <a:cubicBezTo>
                    <a:pt x="810018" y="195144"/>
                    <a:pt x="826777" y="177641"/>
                    <a:pt x="851356" y="177641"/>
                  </a:cubicBezTo>
                  <a:close/>
                  <a:moveTo>
                    <a:pt x="761604" y="177641"/>
                  </a:moveTo>
                  <a:cubicBezTo>
                    <a:pt x="772776" y="178013"/>
                    <a:pt x="783576" y="180620"/>
                    <a:pt x="793631" y="185834"/>
                  </a:cubicBezTo>
                  <a:lnTo>
                    <a:pt x="793631" y="259200"/>
                  </a:lnTo>
                  <a:cubicBezTo>
                    <a:pt x="793631" y="271862"/>
                    <a:pt x="793259" y="280055"/>
                    <a:pt x="785438" y="288248"/>
                  </a:cubicBezTo>
                  <a:cubicBezTo>
                    <a:pt x="778735" y="295324"/>
                    <a:pt x="769052" y="298675"/>
                    <a:pt x="756390" y="298675"/>
                  </a:cubicBezTo>
                  <a:cubicBezTo>
                    <a:pt x="744101" y="299048"/>
                    <a:pt x="731811" y="294951"/>
                    <a:pt x="721756" y="287503"/>
                  </a:cubicBezTo>
                  <a:lnTo>
                    <a:pt x="728832" y="276331"/>
                  </a:lnTo>
                  <a:cubicBezTo>
                    <a:pt x="736652" y="281544"/>
                    <a:pt x="745590" y="284524"/>
                    <a:pt x="754528" y="284524"/>
                  </a:cubicBezTo>
                  <a:cubicBezTo>
                    <a:pt x="760487" y="284896"/>
                    <a:pt x="766073" y="283407"/>
                    <a:pt x="770914" y="279682"/>
                  </a:cubicBezTo>
                  <a:cubicBezTo>
                    <a:pt x="776500" y="274841"/>
                    <a:pt x="776873" y="268138"/>
                    <a:pt x="776873" y="259944"/>
                  </a:cubicBezTo>
                  <a:lnTo>
                    <a:pt x="776873" y="256220"/>
                  </a:lnTo>
                  <a:lnTo>
                    <a:pt x="775756" y="256965"/>
                  </a:lnTo>
                  <a:lnTo>
                    <a:pt x="775011" y="257338"/>
                  </a:lnTo>
                  <a:cubicBezTo>
                    <a:pt x="769052" y="260689"/>
                    <a:pt x="761976" y="262551"/>
                    <a:pt x="754901" y="262551"/>
                  </a:cubicBezTo>
                  <a:cubicBezTo>
                    <a:pt x="729949" y="262551"/>
                    <a:pt x="718404" y="241324"/>
                    <a:pt x="718404" y="221958"/>
                  </a:cubicBezTo>
                  <a:cubicBezTo>
                    <a:pt x="718404" y="196262"/>
                    <a:pt x="736652" y="177641"/>
                    <a:pt x="761604" y="177641"/>
                  </a:cubicBezTo>
                  <a:close/>
                  <a:moveTo>
                    <a:pt x="706487" y="177641"/>
                  </a:moveTo>
                  <a:cubicBezTo>
                    <a:pt x="709466" y="177641"/>
                    <a:pt x="712073" y="178013"/>
                    <a:pt x="714680" y="179131"/>
                  </a:cubicBezTo>
                  <a:lnTo>
                    <a:pt x="710583" y="192538"/>
                  </a:lnTo>
                  <a:cubicBezTo>
                    <a:pt x="708721" y="192165"/>
                    <a:pt x="707232" y="192165"/>
                    <a:pt x="705370" y="192165"/>
                  </a:cubicBezTo>
                  <a:cubicBezTo>
                    <a:pt x="695315" y="192165"/>
                    <a:pt x="686004" y="197007"/>
                    <a:pt x="680418" y="205572"/>
                  </a:cubicBezTo>
                  <a:lnTo>
                    <a:pt x="680418" y="262551"/>
                  </a:lnTo>
                  <a:lnTo>
                    <a:pt x="663287" y="262551"/>
                  </a:lnTo>
                  <a:lnTo>
                    <a:pt x="663287" y="180248"/>
                  </a:lnTo>
                  <a:lnTo>
                    <a:pt x="678184" y="180248"/>
                  </a:lnTo>
                  <a:lnTo>
                    <a:pt x="678184" y="192910"/>
                  </a:lnTo>
                  <a:lnTo>
                    <a:pt x="679673" y="190303"/>
                  </a:lnTo>
                  <a:cubicBezTo>
                    <a:pt x="686377" y="182110"/>
                    <a:pt x="696059" y="177641"/>
                    <a:pt x="706487" y="177641"/>
                  </a:cubicBezTo>
                  <a:close/>
                  <a:moveTo>
                    <a:pt x="611521" y="177641"/>
                  </a:moveTo>
                  <a:cubicBezTo>
                    <a:pt x="633866" y="177641"/>
                    <a:pt x="646900" y="193655"/>
                    <a:pt x="646900" y="220096"/>
                  </a:cubicBezTo>
                  <a:cubicBezTo>
                    <a:pt x="646900" y="221586"/>
                    <a:pt x="646528" y="223448"/>
                    <a:pt x="646528" y="224565"/>
                  </a:cubicBezTo>
                  <a:cubicBezTo>
                    <a:pt x="646528" y="224938"/>
                    <a:pt x="646528" y="225682"/>
                    <a:pt x="646528" y="226055"/>
                  </a:cubicBezTo>
                  <a:lnTo>
                    <a:pt x="589549" y="226055"/>
                  </a:lnTo>
                  <a:lnTo>
                    <a:pt x="589549" y="226800"/>
                  </a:lnTo>
                  <a:cubicBezTo>
                    <a:pt x="589549" y="227544"/>
                    <a:pt x="589549" y="227917"/>
                    <a:pt x="589549" y="228662"/>
                  </a:cubicBezTo>
                  <a:cubicBezTo>
                    <a:pt x="590293" y="241696"/>
                    <a:pt x="601466" y="251379"/>
                    <a:pt x="614128" y="250634"/>
                  </a:cubicBezTo>
                  <a:cubicBezTo>
                    <a:pt x="621949" y="250634"/>
                    <a:pt x="629769" y="248400"/>
                    <a:pt x="636845" y="244675"/>
                  </a:cubicBezTo>
                  <a:lnTo>
                    <a:pt x="642804" y="255848"/>
                  </a:lnTo>
                  <a:cubicBezTo>
                    <a:pt x="633866" y="261434"/>
                    <a:pt x="623438" y="264413"/>
                    <a:pt x="612638" y="264413"/>
                  </a:cubicBezTo>
                  <a:cubicBezTo>
                    <a:pt x="588431" y="264413"/>
                    <a:pt x="572790" y="247282"/>
                    <a:pt x="572790" y="221586"/>
                  </a:cubicBezTo>
                  <a:cubicBezTo>
                    <a:pt x="572790" y="195889"/>
                    <a:pt x="588804" y="177641"/>
                    <a:pt x="611521" y="177641"/>
                  </a:cubicBezTo>
                  <a:close/>
                  <a:moveTo>
                    <a:pt x="372060" y="164979"/>
                  </a:moveTo>
                  <a:cubicBezTo>
                    <a:pt x="352694" y="164979"/>
                    <a:pt x="339287" y="182483"/>
                    <a:pt x="339287" y="208179"/>
                  </a:cubicBezTo>
                  <a:cubicBezTo>
                    <a:pt x="339287" y="232758"/>
                    <a:pt x="353067" y="250262"/>
                    <a:pt x="373177" y="250262"/>
                  </a:cubicBezTo>
                  <a:cubicBezTo>
                    <a:pt x="397756" y="250262"/>
                    <a:pt x="406322" y="227545"/>
                    <a:pt x="406322" y="206689"/>
                  </a:cubicBezTo>
                  <a:cubicBezTo>
                    <a:pt x="406322" y="182110"/>
                    <a:pt x="391425" y="164979"/>
                    <a:pt x="372060" y="164979"/>
                  </a:cubicBezTo>
                  <a:close/>
                  <a:moveTo>
                    <a:pt x="915038" y="156041"/>
                  </a:moveTo>
                  <a:lnTo>
                    <a:pt x="932541" y="156041"/>
                  </a:lnTo>
                  <a:lnTo>
                    <a:pt x="932541" y="180248"/>
                  </a:lnTo>
                  <a:lnTo>
                    <a:pt x="957121" y="180248"/>
                  </a:lnTo>
                  <a:lnTo>
                    <a:pt x="957121" y="194027"/>
                  </a:lnTo>
                  <a:lnTo>
                    <a:pt x="932541" y="194027"/>
                  </a:lnTo>
                  <a:lnTo>
                    <a:pt x="932541" y="234248"/>
                  </a:lnTo>
                  <a:cubicBezTo>
                    <a:pt x="932541" y="240951"/>
                    <a:pt x="932541" y="250262"/>
                    <a:pt x="944459" y="250262"/>
                  </a:cubicBezTo>
                  <a:cubicBezTo>
                    <a:pt x="948183" y="250262"/>
                    <a:pt x="951907" y="249517"/>
                    <a:pt x="955259" y="248027"/>
                  </a:cubicBezTo>
                  <a:lnTo>
                    <a:pt x="959728" y="259944"/>
                  </a:lnTo>
                  <a:cubicBezTo>
                    <a:pt x="953769" y="263296"/>
                    <a:pt x="947066" y="264786"/>
                    <a:pt x="940735" y="264786"/>
                  </a:cubicBezTo>
                  <a:cubicBezTo>
                    <a:pt x="933659" y="265158"/>
                    <a:pt x="926583" y="262924"/>
                    <a:pt x="920997" y="258082"/>
                  </a:cubicBezTo>
                  <a:cubicBezTo>
                    <a:pt x="915038" y="251751"/>
                    <a:pt x="915038" y="244675"/>
                    <a:pt x="915038" y="234248"/>
                  </a:cubicBezTo>
                  <a:lnTo>
                    <a:pt x="915038" y="194027"/>
                  </a:lnTo>
                  <a:lnTo>
                    <a:pt x="900514" y="194027"/>
                  </a:lnTo>
                  <a:lnTo>
                    <a:pt x="900514" y="180248"/>
                  </a:lnTo>
                  <a:lnTo>
                    <a:pt x="915038" y="180248"/>
                  </a:lnTo>
                  <a:close/>
                  <a:moveTo>
                    <a:pt x="519163" y="156041"/>
                  </a:moveTo>
                  <a:lnTo>
                    <a:pt x="536667" y="156041"/>
                  </a:lnTo>
                  <a:lnTo>
                    <a:pt x="536667" y="180248"/>
                  </a:lnTo>
                  <a:lnTo>
                    <a:pt x="561246" y="180248"/>
                  </a:lnTo>
                  <a:lnTo>
                    <a:pt x="561246" y="194027"/>
                  </a:lnTo>
                  <a:lnTo>
                    <a:pt x="536667" y="194027"/>
                  </a:lnTo>
                  <a:lnTo>
                    <a:pt x="536667" y="234248"/>
                  </a:lnTo>
                  <a:cubicBezTo>
                    <a:pt x="536667" y="240951"/>
                    <a:pt x="536667" y="250262"/>
                    <a:pt x="548956" y="250262"/>
                  </a:cubicBezTo>
                  <a:cubicBezTo>
                    <a:pt x="552680" y="250262"/>
                    <a:pt x="556404" y="249517"/>
                    <a:pt x="559756" y="248027"/>
                  </a:cubicBezTo>
                  <a:lnTo>
                    <a:pt x="564225" y="259944"/>
                  </a:lnTo>
                  <a:cubicBezTo>
                    <a:pt x="557894" y="263296"/>
                    <a:pt x="551563" y="264786"/>
                    <a:pt x="544860" y="264786"/>
                  </a:cubicBezTo>
                  <a:cubicBezTo>
                    <a:pt x="537784" y="265158"/>
                    <a:pt x="530708" y="262924"/>
                    <a:pt x="525122" y="258082"/>
                  </a:cubicBezTo>
                  <a:cubicBezTo>
                    <a:pt x="519163" y="251751"/>
                    <a:pt x="519163" y="244675"/>
                    <a:pt x="519163" y="234248"/>
                  </a:cubicBezTo>
                  <a:lnTo>
                    <a:pt x="519163" y="194027"/>
                  </a:lnTo>
                  <a:lnTo>
                    <a:pt x="504639" y="194027"/>
                  </a:lnTo>
                  <a:lnTo>
                    <a:pt x="504639" y="180248"/>
                  </a:lnTo>
                  <a:lnTo>
                    <a:pt x="519163" y="180248"/>
                  </a:lnTo>
                  <a:close/>
                  <a:moveTo>
                    <a:pt x="976114" y="150828"/>
                  </a:moveTo>
                  <a:lnTo>
                    <a:pt x="993617" y="150828"/>
                  </a:lnTo>
                  <a:lnTo>
                    <a:pt x="993617" y="262552"/>
                  </a:lnTo>
                  <a:lnTo>
                    <a:pt x="976114" y="262552"/>
                  </a:lnTo>
                  <a:close/>
                  <a:moveTo>
                    <a:pt x="866252" y="150828"/>
                  </a:moveTo>
                  <a:cubicBezTo>
                    <a:pt x="871838" y="150828"/>
                    <a:pt x="875935" y="155297"/>
                    <a:pt x="875935" y="160883"/>
                  </a:cubicBezTo>
                  <a:cubicBezTo>
                    <a:pt x="875935" y="166097"/>
                    <a:pt x="871838" y="170566"/>
                    <a:pt x="866252" y="170566"/>
                  </a:cubicBezTo>
                  <a:cubicBezTo>
                    <a:pt x="860666" y="170566"/>
                    <a:pt x="856569" y="166097"/>
                    <a:pt x="856569" y="160511"/>
                  </a:cubicBezTo>
                  <a:cubicBezTo>
                    <a:pt x="856569" y="154925"/>
                    <a:pt x="861038" y="150828"/>
                    <a:pt x="866252" y="150828"/>
                  </a:cubicBezTo>
                  <a:close/>
                  <a:moveTo>
                    <a:pt x="834597" y="150828"/>
                  </a:moveTo>
                  <a:cubicBezTo>
                    <a:pt x="840183" y="150828"/>
                    <a:pt x="844652" y="154925"/>
                    <a:pt x="844652" y="160511"/>
                  </a:cubicBezTo>
                  <a:cubicBezTo>
                    <a:pt x="844652" y="166097"/>
                    <a:pt x="840555" y="170566"/>
                    <a:pt x="834969" y="170566"/>
                  </a:cubicBezTo>
                  <a:cubicBezTo>
                    <a:pt x="829383" y="170566"/>
                    <a:pt x="824914" y="166469"/>
                    <a:pt x="824914" y="160883"/>
                  </a:cubicBezTo>
                  <a:cubicBezTo>
                    <a:pt x="824914" y="155297"/>
                    <a:pt x="829011" y="150828"/>
                    <a:pt x="834597" y="150828"/>
                  </a:cubicBezTo>
                  <a:close/>
                  <a:moveTo>
                    <a:pt x="1254307" y="150455"/>
                  </a:moveTo>
                  <a:lnTo>
                    <a:pt x="1254307" y="262179"/>
                  </a:lnTo>
                  <a:lnTo>
                    <a:pt x="1239410" y="262179"/>
                  </a:lnTo>
                  <a:lnTo>
                    <a:pt x="1239410" y="255476"/>
                  </a:lnTo>
                  <a:lnTo>
                    <a:pt x="1237921" y="256593"/>
                  </a:lnTo>
                  <a:cubicBezTo>
                    <a:pt x="1231590" y="261807"/>
                    <a:pt x="1223769" y="264414"/>
                    <a:pt x="1215576" y="264414"/>
                  </a:cubicBezTo>
                  <a:cubicBezTo>
                    <a:pt x="1193604" y="264414"/>
                    <a:pt x="1178707" y="247655"/>
                    <a:pt x="1178707" y="222331"/>
                  </a:cubicBezTo>
                  <a:cubicBezTo>
                    <a:pt x="1178707" y="197007"/>
                    <a:pt x="1195838" y="177641"/>
                    <a:pt x="1218555" y="177641"/>
                  </a:cubicBezTo>
                  <a:cubicBezTo>
                    <a:pt x="1224514" y="177641"/>
                    <a:pt x="1230472" y="178758"/>
                    <a:pt x="1235686" y="181738"/>
                  </a:cubicBezTo>
                  <a:lnTo>
                    <a:pt x="1236804" y="182483"/>
                  </a:lnTo>
                  <a:lnTo>
                    <a:pt x="1236804" y="181365"/>
                  </a:lnTo>
                  <a:lnTo>
                    <a:pt x="1236804" y="150827"/>
                  </a:lnTo>
                  <a:close/>
                  <a:moveTo>
                    <a:pt x="373177" y="150455"/>
                  </a:moveTo>
                  <a:cubicBezTo>
                    <a:pt x="403342" y="150455"/>
                    <a:pt x="424942" y="173545"/>
                    <a:pt x="424942" y="206689"/>
                  </a:cubicBezTo>
                  <a:cubicBezTo>
                    <a:pt x="424942" y="241696"/>
                    <a:pt x="403342" y="264786"/>
                    <a:pt x="372804" y="264786"/>
                  </a:cubicBezTo>
                  <a:cubicBezTo>
                    <a:pt x="342267" y="264786"/>
                    <a:pt x="321039" y="240952"/>
                    <a:pt x="321039" y="207434"/>
                  </a:cubicBezTo>
                  <a:cubicBezTo>
                    <a:pt x="321039" y="173917"/>
                    <a:pt x="342267" y="150455"/>
                    <a:pt x="373177" y="150455"/>
                  </a:cubicBezTo>
                  <a:close/>
                  <a:moveTo>
                    <a:pt x="388446" y="123269"/>
                  </a:moveTo>
                  <a:cubicBezTo>
                    <a:pt x="394032" y="123641"/>
                    <a:pt x="398129" y="128483"/>
                    <a:pt x="397756" y="133697"/>
                  </a:cubicBezTo>
                  <a:cubicBezTo>
                    <a:pt x="397384" y="138538"/>
                    <a:pt x="393660" y="142635"/>
                    <a:pt x="388446" y="143007"/>
                  </a:cubicBezTo>
                  <a:cubicBezTo>
                    <a:pt x="382860" y="142635"/>
                    <a:pt x="378763" y="137793"/>
                    <a:pt x="379135" y="132579"/>
                  </a:cubicBezTo>
                  <a:cubicBezTo>
                    <a:pt x="379508" y="127738"/>
                    <a:pt x="383604" y="123641"/>
                    <a:pt x="388446" y="123269"/>
                  </a:cubicBezTo>
                  <a:close/>
                  <a:moveTo>
                    <a:pt x="357163" y="123269"/>
                  </a:moveTo>
                  <a:cubicBezTo>
                    <a:pt x="362749" y="123269"/>
                    <a:pt x="367218" y="127366"/>
                    <a:pt x="367218" y="132952"/>
                  </a:cubicBezTo>
                  <a:cubicBezTo>
                    <a:pt x="367218" y="132952"/>
                    <a:pt x="367218" y="132952"/>
                    <a:pt x="367218" y="133324"/>
                  </a:cubicBezTo>
                  <a:cubicBezTo>
                    <a:pt x="367218" y="138538"/>
                    <a:pt x="362749" y="142635"/>
                    <a:pt x="357535" y="143007"/>
                  </a:cubicBezTo>
                  <a:cubicBezTo>
                    <a:pt x="351949" y="143007"/>
                    <a:pt x="347480" y="138910"/>
                    <a:pt x="347480" y="133324"/>
                  </a:cubicBezTo>
                  <a:cubicBezTo>
                    <a:pt x="347480" y="127738"/>
                    <a:pt x="351577" y="123269"/>
                    <a:pt x="357163" y="123269"/>
                  </a:cubicBezTo>
                  <a:close/>
                  <a:moveTo>
                    <a:pt x="465535" y="61820"/>
                  </a:moveTo>
                  <a:cubicBezTo>
                    <a:pt x="456224" y="61820"/>
                    <a:pt x="450266" y="68896"/>
                    <a:pt x="450266" y="79324"/>
                  </a:cubicBezTo>
                  <a:cubicBezTo>
                    <a:pt x="450266" y="89007"/>
                    <a:pt x="455852" y="95710"/>
                    <a:pt x="464045" y="95710"/>
                  </a:cubicBezTo>
                  <a:cubicBezTo>
                    <a:pt x="467769" y="95710"/>
                    <a:pt x="471493" y="94220"/>
                    <a:pt x="474845" y="91986"/>
                  </a:cubicBezTo>
                  <a:lnTo>
                    <a:pt x="474845" y="63683"/>
                  </a:lnTo>
                  <a:lnTo>
                    <a:pt x="474473" y="63683"/>
                  </a:lnTo>
                  <a:cubicBezTo>
                    <a:pt x="471493" y="62565"/>
                    <a:pt x="468514" y="61820"/>
                    <a:pt x="465535" y="61820"/>
                  </a:cubicBezTo>
                  <a:close/>
                  <a:moveTo>
                    <a:pt x="546721" y="61448"/>
                  </a:moveTo>
                  <a:cubicBezTo>
                    <a:pt x="538156" y="61448"/>
                    <a:pt x="532942" y="68524"/>
                    <a:pt x="532942" y="78952"/>
                  </a:cubicBezTo>
                  <a:cubicBezTo>
                    <a:pt x="532942" y="89379"/>
                    <a:pt x="538901" y="96828"/>
                    <a:pt x="547094" y="96828"/>
                  </a:cubicBezTo>
                  <a:cubicBezTo>
                    <a:pt x="555287" y="96828"/>
                    <a:pt x="560873" y="89752"/>
                    <a:pt x="560873" y="79324"/>
                  </a:cubicBezTo>
                  <a:cubicBezTo>
                    <a:pt x="560873" y="68897"/>
                    <a:pt x="555287" y="61448"/>
                    <a:pt x="546721" y="61448"/>
                  </a:cubicBezTo>
                  <a:close/>
                  <a:moveTo>
                    <a:pt x="409301" y="61076"/>
                  </a:moveTo>
                  <a:cubicBezTo>
                    <a:pt x="402225" y="61076"/>
                    <a:pt x="397012" y="66290"/>
                    <a:pt x="395894" y="74483"/>
                  </a:cubicBezTo>
                  <a:lnTo>
                    <a:pt x="395894" y="75228"/>
                  </a:lnTo>
                  <a:lnTo>
                    <a:pt x="420474" y="75228"/>
                  </a:lnTo>
                  <a:lnTo>
                    <a:pt x="420474" y="74483"/>
                  </a:lnTo>
                  <a:cubicBezTo>
                    <a:pt x="420474" y="68152"/>
                    <a:pt x="417494" y="61076"/>
                    <a:pt x="409301" y="61076"/>
                  </a:cubicBezTo>
                  <a:close/>
                  <a:moveTo>
                    <a:pt x="500170" y="57724"/>
                  </a:moveTo>
                  <a:lnTo>
                    <a:pt x="509853" y="57724"/>
                  </a:lnTo>
                  <a:lnTo>
                    <a:pt x="509853" y="103531"/>
                  </a:lnTo>
                  <a:lnTo>
                    <a:pt x="500170" y="103531"/>
                  </a:lnTo>
                  <a:close/>
                  <a:moveTo>
                    <a:pt x="606680" y="54000"/>
                  </a:moveTo>
                  <a:cubicBezTo>
                    <a:pt x="611149" y="53628"/>
                    <a:pt x="615246" y="55490"/>
                    <a:pt x="618597" y="58469"/>
                  </a:cubicBezTo>
                  <a:cubicBezTo>
                    <a:pt x="623439" y="63311"/>
                    <a:pt x="623439" y="69269"/>
                    <a:pt x="623439" y="76345"/>
                  </a:cubicBezTo>
                  <a:lnTo>
                    <a:pt x="623439" y="103904"/>
                  </a:lnTo>
                  <a:lnTo>
                    <a:pt x="614128" y="103904"/>
                  </a:lnTo>
                  <a:lnTo>
                    <a:pt x="614128" y="103531"/>
                  </a:lnTo>
                  <a:lnTo>
                    <a:pt x="614128" y="77090"/>
                  </a:lnTo>
                  <a:cubicBezTo>
                    <a:pt x="614128" y="70386"/>
                    <a:pt x="614128" y="66662"/>
                    <a:pt x="611521" y="64428"/>
                  </a:cubicBezTo>
                  <a:cubicBezTo>
                    <a:pt x="609659" y="62938"/>
                    <a:pt x="607425" y="61821"/>
                    <a:pt x="604818" y="62193"/>
                  </a:cubicBezTo>
                  <a:cubicBezTo>
                    <a:pt x="600721" y="62193"/>
                    <a:pt x="596625" y="63683"/>
                    <a:pt x="593273" y="65917"/>
                  </a:cubicBezTo>
                  <a:lnTo>
                    <a:pt x="592901" y="65917"/>
                  </a:lnTo>
                  <a:lnTo>
                    <a:pt x="592901" y="103531"/>
                  </a:lnTo>
                  <a:lnTo>
                    <a:pt x="583218" y="103531"/>
                  </a:lnTo>
                  <a:lnTo>
                    <a:pt x="583218" y="55490"/>
                  </a:lnTo>
                  <a:lnTo>
                    <a:pt x="591411" y="55490"/>
                  </a:lnTo>
                  <a:lnTo>
                    <a:pt x="591411" y="59586"/>
                  </a:lnTo>
                  <a:lnTo>
                    <a:pt x="592528" y="58842"/>
                  </a:lnTo>
                  <a:cubicBezTo>
                    <a:pt x="596625" y="55862"/>
                    <a:pt x="601839" y="54000"/>
                    <a:pt x="606680" y="54000"/>
                  </a:cubicBezTo>
                  <a:close/>
                  <a:moveTo>
                    <a:pt x="547094" y="54000"/>
                  </a:moveTo>
                  <a:cubicBezTo>
                    <a:pt x="561246" y="54000"/>
                    <a:pt x="570183" y="64055"/>
                    <a:pt x="570183" y="79324"/>
                  </a:cubicBezTo>
                  <a:cubicBezTo>
                    <a:pt x="570183" y="94593"/>
                    <a:pt x="559756" y="105021"/>
                    <a:pt x="545977" y="105021"/>
                  </a:cubicBezTo>
                  <a:cubicBezTo>
                    <a:pt x="532197" y="105021"/>
                    <a:pt x="522887" y="94966"/>
                    <a:pt x="522887" y="79697"/>
                  </a:cubicBezTo>
                  <a:cubicBezTo>
                    <a:pt x="522887" y="64428"/>
                    <a:pt x="532570" y="54000"/>
                    <a:pt x="547094" y="54000"/>
                  </a:cubicBezTo>
                  <a:close/>
                  <a:moveTo>
                    <a:pt x="409301" y="54000"/>
                  </a:moveTo>
                  <a:cubicBezTo>
                    <a:pt x="421963" y="54000"/>
                    <a:pt x="429784" y="63310"/>
                    <a:pt x="429412" y="78579"/>
                  </a:cubicBezTo>
                  <a:cubicBezTo>
                    <a:pt x="429412" y="79697"/>
                    <a:pt x="429412" y="80814"/>
                    <a:pt x="429412" y="81186"/>
                  </a:cubicBezTo>
                  <a:cubicBezTo>
                    <a:pt x="429412" y="81559"/>
                    <a:pt x="429412" y="81559"/>
                    <a:pt x="429412" y="81931"/>
                  </a:cubicBezTo>
                  <a:lnTo>
                    <a:pt x="395894" y="81931"/>
                  </a:lnTo>
                  <a:lnTo>
                    <a:pt x="395894" y="82676"/>
                  </a:lnTo>
                  <a:cubicBezTo>
                    <a:pt x="395894" y="83048"/>
                    <a:pt x="395894" y="83793"/>
                    <a:pt x="395894" y="84166"/>
                  </a:cubicBezTo>
                  <a:cubicBezTo>
                    <a:pt x="396267" y="91986"/>
                    <a:pt x="402970" y="97572"/>
                    <a:pt x="410791" y="97200"/>
                  </a:cubicBezTo>
                  <a:cubicBezTo>
                    <a:pt x="415632" y="97200"/>
                    <a:pt x="420101" y="95710"/>
                    <a:pt x="424198" y="93476"/>
                  </a:cubicBezTo>
                  <a:lnTo>
                    <a:pt x="427549" y="99807"/>
                  </a:lnTo>
                  <a:cubicBezTo>
                    <a:pt x="422336" y="102786"/>
                    <a:pt x="416377" y="104648"/>
                    <a:pt x="410046" y="104648"/>
                  </a:cubicBezTo>
                  <a:cubicBezTo>
                    <a:pt x="395894" y="104648"/>
                    <a:pt x="386584" y="94593"/>
                    <a:pt x="386584" y="79697"/>
                  </a:cubicBezTo>
                  <a:cubicBezTo>
                    <a:pt x="386584" y="64800"/>
                    <a:pt x="395894" y="54000"/>
                    <a:pt x="409301" y="54000"/>
                  </a:cubicBezTo>
                  <a:close/>
                  <a:moveTo>
                    <a:pt x="465907" y="53627"/>
                  </a:moveTo>
                  <a:cubicBezTo>
                    <a:pt x="472238" y="54000"/>
                    <a:pt x="478569" y="55489"/>
                    <a:pt x="484528" y="58469"/>
                  </a:cubicBezTo>
                  <a:lnTo>
                    <a:pt x="484528" y="103531"/>
                  </a:lnTo>
                  <a:cubicBezTo>
                    <a:pt x="484528" y="110979"/>
                    <a:pt x="484155" y="116193"/>
                    <a:pt x="479686" y="120662"/>
                  </a:cubicBezTo>
                  <a:cubicBezTo>
                    <a:pt x="474845" y="124758"/>
                    <a:pt x="468886" y="126993"/>
                    <a:pt x="462555" y="126620"/>
                  </a:cubicBezTo>
                  <a:cubicBezTo>
                    <a:pt x="455480" y="126993"/>
                    <a:pt x="448404" y="124758"/>
                    <a:pt x="442445" y="120289"/>
                  </a:cubicBezTo>
                  <a:lnTo>
                    <a:pt x="446542" y="113958"/>
                  </a:lnTo>
                  <a:cubicBezTo>
                    <a:pt x="451011" y="116938"/>
                    <a:pt x="456224" y="118800"/>
                    <a:pt x="461438" y="119172"/>
                  </a:cubicBezTo>
                  <a:cubicBezTo>
                    <a:pt x="464790" y="119172"/>
                    <a:pt x="468514" y="117683"/>
                    <a:pt x="471121" y="115448"/>
                  </a:cubicBezTo>
                  <a:cubicBezTo>
                    <a:pt x="474473" y="112469"/>
                    <a:pt x="474845" y="108372"/>
                    <a:pt x="474845" y="103531"/>
                  </a:cubicBezTo>
                  <a:lnTo>
                    <a:pt x="474845" y="99807"/>
                  </a:lnTo>
                  <a:lnTo>
                    <a:pt x="473728" y="100179"/>
                  </a:lnTo>
                  <a:lnTo>
                    <a:pt x="473355" y="100551"/>
                  </a:lnTo>
                  <a:cubicBezTo>
                    <a:pt x="470004" y="102414"/>
                    <a:pt x="465907" y="103531"/>
                    <a:pt x="461811" y="103531"/>
                  </a:cubicBezTo>
                  <a:cubicBezTo>
                    <a:pt x="447286" y="103531"/>
                    <a:pt x="440583" y="91241"/>
                    <a:pt x="440583" y="79696"/>
                  </a:cubicBezTo>
                  <a:cubicBezTo>
                    <a:pt x="440583" y="78951"/>
                    <a:pt x="440583" y="78579"/>
                    <a:pt x="440583" y="77834"/>
                  </a:cubicBezTo>
                  <a:cubicBezTo>
                    <a:pt x="440955" y="64055"/>
                    <a:pt x="452128" y="53255"/>
                    <a:pt x="465907" y="53627"/>
                  </a:cubicBezTo>
                  <a:close/>
                  <a:moveTo>
                    <a:pt x="342267" y="45807"/>
                  </a:moveTo>
                  <a:lnTo>
                    <a:pt x="342267" y="68152"/>
                  </a:lnTo>
                  <a:lnTo>
                    <a:pt x="347480" y="68152"/>
                  </a:lnTo>
                  <a:cubicBezTo>
                    <a:pt x="353067" y="68152"/>
                    <a:pt x="357536" y="67780"/>
                    <a:pt x="360887" y="64800"/>
                  </a:cubicBezTo>
                  <a:cubicBezTo>
                    <a:pt x="364984" y="60331"/>
                    <a:pt x="364984" y="53628"/>
                    <a:pt x="361260" y="48786"/>
                  </a:cubicBezTo>
                  <a:cubicBezTo>
                    <a:pt x="358280" y="46552"/>
                    <a:pt x="354556" y="45435"/>
                    <a:pt x="350832" y="45807"/>
                  </a:cubicBezTo>
                  <a:close/>
                  <a:moveTo>
                    <a:pt x="505011" y="37986"/>
                  </a:moveTo>
                  <a:cubicBezTo>
                    <a:pt x="508362" y="37986"/>
                    <a:pt x="510969" y="40593"/>
                    <a:pt x="510969" y="43945"/>
                  </a:cubicBezTo>
                  <a:cubicBezTo>
                    <a:pt x="510969" y="46924"/>
                    <a:pt x="508362" y="49531"/>
                    <a:pt x="505011" y="49531"/>
                  </a:cubicBezTo>
                  <a:cubicBezTo>
                    <a:pt x="501659" y="49531"/>
                    <a:pt x="499052" y="46924"/>
                    <a:pt x="499052" y="43945"/>
                  </a:cubicBezTo>
                  <a:cubicBezTo>
                    <a:pt x="499052" y="40593"/>
                    <a:pt x="501659" y="37986"/>
                    <a:pt x="505011" y="37986"/>
                  </a:cubicBezTo>
                  <a:close/>
                  <a:moveTo>
                    <a:pt x="331839" y="37614"/>
                  </a:moveTo>
                  <a:lnTo>
                    <a:pt x="348970" y="37614"/>
                  </a:lnTo>
                  <a:cubicBezTo>
                    <a:pt x="357536" y="37614"/>
                    <a:pt x="363867" y="37986"/>
                    <a:pt x="368708" y="42828"/>
                  </a:cubicBezTo>
                  <a:cubicBezTo>
                    <a:pt x="372060" y="46180"/>
                    <a:pt x="373922" y="51021"/>
                    <a:pt x="373922" y="55862"/>
                  </a:cubicBezTo>
                  <a:cubicBezTo>
                    <a:pt x="374294" y="59959"/>
                    <a:pt x="372804" y="64428"/>
                    <a:pt x="369825" y="67407"/>
                  </a:cubicBezTo>
                  <a:cubicBezTo>
                    <a:pt x="366846" y="70386"/>
                    <a:pt x="363122" y="72248"/>
                    <a:pt x="359025" y="72621"/>
                  </a:cubicBezTo>
                  <a:cubicBezTo>
                    <a:pt x="361632" y="72993"/>
                    <a:pt x="363867" y="74483"/>
                    <a:pt x="365729" y="76345"/>
                  </a:cubicBezTo>
                  <a:cubicBezTo>
                    <a:pt x="367591" y="78952"/>
                    <a:pt x="369080" y="81559"/>
                    <a:pt x="370198" y="84538"/>
                  </a:cubicBezTo>
                  <a:lnTo>
                    <a:pt x="378391" y="103531"/>
                  </a:lnTo>
                  <a:lnTo>
                    <a:pt x="367591" y="103531"/>
                  </a:lnTo>
                  <a:lnTo>
                    <a:pt x="359770" y="86028"/>
                  </a:lnTo>
                  <a:cubicBezTo>
                    <a:pt x="355301" y="76345"/>
                    <a:pt x="352694" y="75973"/>
                    <a:pt x="345246" y="75973"/>
                  </a:cubicBezTo>
                  <a:lnTo>
                    <a:pt x="341894" y="75973"/>
                  </a:lnTo>
                  <a:lnTo>
                    <a:pt x="341894" y="103531"/>
                  </a:lnTo>
                  <a:lnTo>
                    <a:pt x="331839" y="103531"/>
                  </a:lnTo>
                  <a:close/>
                  <a:moveTo>
                    <a:pt x="131481" y="12290"/>
                  </a:moveTo>
                  <a:cubicBezTo>
                    <a:pt x="122915" y="18248"/>
                    <a:pt x="116957" y="27186"/>
                    <a:pt x="113605" y="36869"/>
                  </a:cubicBezTo>
                  <a:cubicBezTo>
                    <a:pt x="110253" y="30166"/>
                    <a:pt x="102805" y="18621"/>
                    <a:pt x="96846" y="17876"/>
                  </a:cubicBezTo>
                  <a:cubicBezTo>
                    <a:pt x="90143" y="21972"/>
                    <a:pt x="89398" y="41338"/>
                    <a:pt x="92377" y="52883"/>
                  </a:cubicBezTo>
                  <a:cubicBezTo>
                    <a:pt x="83439" y="44317"/>
                    <a:pt x="67053" y="35007"/>
                    <a:pt x="60722" y="38731"/>
                  </a:cubicBezTo>
                  <a:cubicBezTo>
                    <a:pt x="58115" y="44690"/>
                    <a:pt x="63702" y="56607"/>
                    <a:pt x="67798" y="62938"/>
                  </a:cubicBezTo>
                  <a:cubicBezTo>
                    <a:pt x="58488" y="60703"/>
                    <a:pt x="43964" y="62193"/>
                    <a:pt x="38005" y="65917"/>
                  </a:cubicBezTo>
                  <a:cubicBezTo>
                    <a:pt x="45081" y="73738"/>
                    <a:pt x="54391" y="78579"/>
                    <a:pt x="64446" y="80069"/>
                  </a:cubicBezTo>
                  <a:cubicBezTo>
                    <a:pt x="74502" y="82303"/>
                    <a:pt x="84557" y="84538"/>
                    <a:pt x="90888" y="91614"/>
                  </a:cubicBezTo>
                  <a:cubicBezTo>
                    <a:pt x="103550" y="106138"/>
                    <a:pt x="132970" y="139655"/>
                    <a:pt x="134460" y="141145"/>
                  </a:cubicBezTo>
                  <a:cubicBezTo>
                    <a:pt x="132598" y="140772"/>
                    <a:pt x="88281" y="132207"/>
                    <a:pt x="69288" y="128483"/>
                  </a:cubicBezTo>
                  <a:cubicBezTo>
                    <a:pt x="59605" y="126621"/>
                    <a:pt x="52529" y="118800"/>
                    <a:pt x="45826" y="111352"/>
                  </a:cubicBezTo>
                  <a:cubicBezTo>
                    <a:pt x="39495" y="103531"/>
                    <a:pt x="30557" y="98317"/>
                    <a:pt x="20874" y="96083"/>
                  </a:cubicBezTo>
                  <a:cubicBezTo>
                    <a:pt x="20502" y="103159"/>
                    <a:pt x="26088" y="116566"/>
                    <a:pt x="32791" y="123641"/>
                  </a:cubicBezTo>
                  <a:cubicBezTo>
                    <a:pt x="25715" y="123269"/>
                    <a:pt x="12309" y="124014"/>
                    <a:pt x="8957" y="128483"/>
                  </a:cubicBezTo>
                  <a:cubicBezTo>
                    <a:pt x="9329" y="135931"/>
                    <a:pt x="25715" y="146359"/>
                    <a:pt x="37260" y="149710"/>
                  </a:cubicBezTo>
                  <a:cubicBezTo>
                    <a:pt x="25715" y="153062"/>
                    <a:pt x="9329" y="163490"/>
                    <a:pt x="8957" y="170938"/>
                  </a:cubicBezTo>
                  <a:cubicBezTo>
                    <a:pt x="11936" y="175407"/>
                    <a:pt x="25715" y="176152"/>
                    <a:pt x="32791" y="175779"/>
                  </a:cubicBezTo>
                  <a:cubicBezTo>
                    <a:pt x="26460" y="182855"/>
                    <a:pt x="20874" y="196262"/>
                    <a:pt x="20874" y="203338"/>
                  </a:cubicBezTo>
                  <a:cubicBezTo>
                    <a:pt x="30557" y="201476"/>
                    <a:pt x="39122" y="195890"/>
                    <a:pt x="45453" y="188069"/>
                  </a:cubicBezTo>
                  <a:cubicBezTo>
                    <a:pt x="52157" y="180248"/>
                    <a:pt x="59233" y="172428"/>
                    <a:pt x="68915" y="170566"/>
                  </a:cubicBezTo>
                  <a:cubicBezTo>
                    <a:pt x="87908" y="166841"/>
                    <a:pt x="131853" y="158276"/>
                    <a:pt x="134088" y="157903"/>
                  </a:cubicBezTo>
                  <a:cubicBezTo>
                    <a:pt x="132598" y="159393"/>
                    <a:pt x="103177" y="192910"/>
                    <a:pt x="90515" y="207434"/>
                  </a:cubicBezTo>
                  <a:cubicBezTo>
                    <a:pt x="84184" y="214883"/>
                    <a:pt x="74129" y="216745"/>
                    <a:pt x="64074" y="218979"/>
                  </a:cubicBezTo>
                  <a:cubicBezTo>
                    <a:pt x="53646" y="220469"/>
                    <a:pt x="44336" y="225310"/>
                    <a:pt x="37633" y="233131"/>
                  </a:cubicBezTo>
                  <a:cubicBezTo>
                    <a:pt x="43591" y="236483"/>
                    <a:pt x="58115" y="238345"/>
                    <a:pt x="67426" y="236110"/>
                  </a:cubicBezTo>
                  <a:cubicBezTo>
                    <a:pt x="63702" y="242069"/>
                    <a:pt x="57371" y="254359"/>
                    <a:pt x="58860" y="259572"/>
                  </a:cubicBezTo>
                  <a:cubicBezTo>
                    <a:pt x="65936" y="263297"/>
                    <a:pt x="81950" y="255103"/>
                    <a:pt x="91260" y="246166"/>
                  </a:cubicBezTo>
                  <a:cubicBezTo>
                    <a:pt x="88281" y="258455"/>
                    <a:pt x="89398" y="276331"/>
                    <a:pt x="96102" y="280800"/>
                  </a:cubicBezTo>
                  <a:cubicBezTo>
                    <a:pt x="101688" y="280055"/>
                    <a:pt x="109136" y="268138"/>
                    <a:pt x="112488" y="261807"/>
                  </a:cubicBezTo>
                  <a:cubicBezTo>
                    <a:pt x="115839" y="271490"/>
                    <a:pt x="122170" y="280055"/>
                    <a:pt x="130364" y="286386"/>
                  </a:cubicBezTo>
                  <a:cubicBezTo>
                    <a:pt x="133715" y="276703"/>
                    <a:pt x="133343" y="266276"/>
                    <a:pt x="129619" y="256593"/>
                  </a:cubicBezTo>
                  <a:cubicBezTo>
                    <a:pt x="126639" y="247283"/>
                    <a:pt x="123660" y="237600"/>
                    <a:pt x="126639" y="228290"/>
                  </a:cubicBezTo>
                  <a:cubicBezTo>
                    <a:pt x="132970" y="209669"/>
                    <a:pt x="147122" y="167586"/>
                    <a:pt x="147867" y="165724"/>
                  </a:cubicBezTo>
                  <a:cubicBezTo>
                    <a:pt x="148612" y="167959"/>
                    <a:pt x="162764" y="209669"/>
                    <a:pt x="169095" y="228290"/>
                  </a:cubicBezTo>
                  <a:cubicBezTo>
                    <a:pt x="172446" y="237228"/>
                    <a:pt x="169095" y="247283"/>
                    <a:pt x="166115" y="256593"/>
                  </a:cubicBezTo>
                  <a:cubicBezTo>
                    <a:pt x="162391" y="266276"/>
                    <a:pt x="162019" y="276703"/>
                    <a:pt x="165370" y="286386"/>
                  </a:cubicBezTo>
                  <a:cubicBezTo>
                    <a:pt x="173936" y="280055"/>
                    <a:pt x="179895" y="271490"/>
                    <a:pt x="183246" y="261807"/>
                  </a:cubicBezTo>
                  <a:cubicBezTo>
                    <a:pt x="186598" y="268510"/>
                    <a:pt x="194046" y="280055"/>
                    <a:pt x="199632" y="280800"/>
                  </a:cubicBezTo>
                  <a:cubicBezTo>
                    <a:pt x="206336" y="276703"/>
                    <a:pt x="207826" y="258828"/>
                    <a:pt x="204474" y="246166"/>
                  </a:cubicBezTo>
                  <a:cubicBezTo>
                    <a:pt x="213784" y="255476"/>
                    <a:pt x="229798" y="263297"/>
                    <a:pt x="236874" y="259572"/>
                  </a:cubicBezTo>
                  <a:cubicBezTo>
                    <a:pt x="239108" y="254359"/>
                    <a:pt x="232777" y="242069"/>
                    <a:pt x="229053" y="236110"/>
                  </a:cubicBezTo>
                  <a:cubicBezTo>
                    <a:pt x="238363" y="238345"/>
                    <a:pt x="252888" y="236855"/>
                    <a:pt x="258846" y="233131"/>
                  </a:cubicBezTo>
                  <a:cubicBezTo>
                    <a:pt x="252143" y="225310"/>
                    <a:pt x="242460" y="220469"/>
                    <a:pt x="232405" y="218979"/>
                  </a:cubicBezTo>
                  <a:cubicBezTo>
                    <a:pt x="222350" y="216745"/>
                    <a:pt x="212294" y="214510"/>
                    <a:pt x="205963" y="207434"/>
                  </a:cubicBezTo>
                  <a:cubicBezTo>
                    <a:pt x="193301" y="192910"/>
                    <a:pt x="163881" y="159393"/>
                    <a:pt x="162391" y="157903"/>
                  </a:cubicBezTo>
                  <a:cubicBezTo>
                    <a:pt x="164253" y="158276"/>
                    <a:pt x="208570" y="166841"/>
                    <a:pt x="227563" y="170566"/>
                  </a:cubicBezTo>
                  <a:cubicBezTo>
                    <a:pt x="237246" y="172428"/>
                    <a:pt x="244322" y="180248"/>
                    <a:pt x="251025" y="187697"/>
                  </a:cubicBezTo>
                  <a:cubicBezTo>
                    <a:pt x="257357" y="195517"/>
                    <a:pt x="266294" y="200731"/>
                    <a:pt x="275977" y="202966"/>
                  </a:cubicBezTo>
                  <a:cubicBezTo>
                    <a:pt x="276350" y="195890"/>
                    <a:pt x="270763" y="182483"/>
                    <a:pt x="264060" y="175407"/>
                  </a:cubicBezTo>
                  <a:cubicBezTo>
                    <a:pt x="271136" y="175779"/>
                    <a:pt x="284543" y="175034"/>
                    <a:pt x="289384" y="170938"/>
                  </a:cubicBezTo>
                  <a:cubicBezTo>
                    <a:pt x="289384" y="163490"/>
                    <a:pt x="272625" y="153062"/>
                    <a:pt x="261081" y="149710"/>
                  </a:cubicBezTo>
                  <a:cubicBezTo>
                    <a:pt x="272625" y="146359"/>
                    <a:pt x="289012" y="135931"/>
                    <a:pt x="289384" y="128483"/>
                  </a:cubicBezTo>
                  <a:cubicBezTo>
                    <a:pt x="286032" y="124014"/>
                    <a:pt x="272625" y="123269"/>
                    <a:pt x="265550" y="123641"/>
                  </a:cubicBezTo>
                  <a:cubicBezTo>
                    <a:pt x="271881" y="116566"/>
                    <a:pt x="277467" y="103159"/>
                    <a:pt x="277467" y="96083"/>
                  </a:cubicBezTo>
                  <a:cubicBezTo>
                    <a:pt x="267412" y="97945"/>
                    <a:pt x="258846" y="103531"/>
                    <a:pt x="252515" y="111352"/>
                  </a:cubicBezTo>
                  <a:cubicBezTo>
                    <a:pt x="245812" y="118800"/>
                    <a:pt x="238736" y="126621"/>
                    <a:pt x="229053" y="128483"/>
                  </a:cubicBezTo>
                  <a:cubicBezTo>
                    <a:pt x="210060" y="132207"/>
                    <a:pt x="165743" y="140772"/>
                    <a:pt x="163881" y="141145"/>
                  </a:cubicBezTo>
                  <a:cubicBezTo>
                    <a:pt x="165370" y="139655"/>
                    <a:pt x="194791" y="106138"/>
                    <a:pt x="207453" y="91614"/>
                  </a:cubicBezTo>
                  <a:cubicBezTo>
                    <a:pt x="213784" y="84166"/>
                    <a:pt x="223839" y="82303"/>
                    <a:pt x="233894" y="80069"/>
                  </a:cubicBezTo>
                  <a:cubicBezTo>
                    <a:pt x="244322" y="78952"/>
                    <a:pt x="253632" y="73738"/>
                    <a:pt x="260336" y="65917"/>
                  </a:cubicBezTo>
                  <a:cubicBezTo>
                    <a:pt x="254005" y="62193"/>
                    <a:pt x="239853" y="60703"/>
                    <a:pt x="230543" y="62938"/>
                  </a:cubicBezTo>
                  <a:cubicBezTo>
                    <a:pt x="234639" y="56607"/>
                    <a:pt x="240226" y="44690"/>
                    <a:pt x="237619" y="38731"/>
                  </a:cubicBezTo>
                  <a:cubicBezTo>
                    <a:pt x="231288" y="35379"/>
                    <a:pt x="214529" y="44317"/>
                    <a:pt x="205963" y="52883"/>
                  </a:cubicBezTo>
                  <a:cubicBezTo>
                    <a:pt x="208943" y="41338"/>
                    <a:pt x="207826" y="21600"/>
                    <a:pt x="201495" y="17876"/>
                  </a:cubicBezTo>
                  <a:cubicBezTo>
                    <a:pt x="195536" y="18621"/>
                    <a:pt x="187715" y="30166"/>
                    <a:pt x="184363" y="36869"/>
                  </a:cubicBezTo>
                  <a:cubicBezTo>
                    <a:pt x="181384" y="27559"/>
                    <a:pt x="172819" y="16014"/>
                    <a:pt x="166488" y="12290"/>
                  </a:cubicBezTo>
                  <a:cubicBezTo>
                    <a:pt x="163136" y="21972"/>
                    <a:pt x="163508" y="32400"/>
                    <a:pt x="167232" y="42083"/>
                  </a:cubicBezTo>
                  <a:cubicBezTo>
                    <a:pt x="170212" y="51393"/>
                    <a:pt x="173191" y="61076"/>
                    <a:pt x="170212" y="70386"/>
                  </a:cubicBezTo>
                  <a:cubicBezTo>
                    <a:pt x="164253" y="89007"/>
                    <a:pt x="149729" y="131090"/>
                    <a:pt x="148984" y="132952"/>
                  </a:cubicBezTo>
                  <a:cubicBezTo>
                    <a:pt x="148239" y="130717"/>
                    <a:pt x="134088" y="89007"/>
                    <a:pt x="127757" y="70386"/>
                  </a:cubicBezTo>
                  <a:cubicBezTo>
                    <a:pt x="124405" y="61448"/>
                    <a:pt x="127757" y="51393"/>
                    <a:pt x="130736" y="42083"/>
                  </a:cubicBezTo>
                  <a:cubicBezTo>
                    <a:pt x="134460" y="32772"/>
                    <a:pt x="134833" y="21972"/>
                    <a:pt x="131481" y="12290"/>
                  </a:cubicBezTo>
                  <a:close/>
                  <a:moveTo>
                    <a:pt x="134833" y="0"/>
                  </a:moveTo>
                  <a:cubicBezTo>
                    <a:pt x="151591" y="32772"/>
                    <a:pt x="131853" y="41338"/>
                    <a:pt x="134833" y="67779"/>
                  </a:cubicBezTo>
                  <a:cubicBezTo>
                    <a:pt x="138557" y="78952"/>
                    <a:pt x="144515" y="96828"/>
                    <a:pt x="148239" y="107255"/>
                  </a:cubicBezTo>
                  <a:cubicBezTo>
                    <a:pt x="152336" y="94966"/>
                    <a:pt x="157922" y="78207"/>
                    <a:pt x="161646" y="67779"/>
                  </a:cubicBezTo>
                  <a:cubicBezTo>
                    <a:pt x="164253" y="40966"/>
                    <a:pt x="144888" y="32400"/>
                    <a:pt x="161646" y="0"/>
                  </a:cubicBezTo>
                  <a:cubicBezTo>
                    <a:pt x="170584" y="4469"/>
                    <a:pt x="178777" y="11172"/>
                    <a:pt x="184363" y="19738"/>
                  </a:cubicBezTo>
                  <a:cubicBezTo>
                    <a:pt x="190322" y="12662"/>
                    <a:pt x="196281" y="8938"/>
                    <a:pt x="202612" y="9310"/>
                  </a:cubicBezTo>
                  <a:cubicBezTo>
                    <a:pt x="208943" y="12662"/>
                    <a:pt x="214157" y="21228"/>
                    <a:pt x="214901" y="34634"/>
                  </a:cubicBezTo>
                  <a:cubicBezTo>
                    <a:pt x="227191" y="27931"/>
                    <a:pt x="236501" y="29048"/>
                    <a:pt x="242088" y="32400"/>
                  </a:cubicBezTo>
                  <a:cubicBezTo>
                    <a:pt x="246557" y="38731"/>
                    <a:pt x="244322" y="49159"/>
                    <a:pt x="242832" y="53255"/>
                  </a:cubicBezTo>
                  <a:cubicBezTo>
                    <a:pt x="253260" y="53628"/>
                    <a:pt x="262943" y="57352"/>
                    <a:pt x="271136" y="62938"/>
                  </a:cubicBezTo>
                  <a:cubicBezTo>
                    <a:pt x="251770" y="93848"/>
                    <a:pt x="233894" y="81186"/>
                    <a:pt x="212294" y="96828"/>
                  </a:cubicBezTo>
                  <a:cubicBezTo>
                    <a:pt x="204101" y="106138"/>
                    <a:pt x="190322" y="121779"/>
                    <a:pt x="184736" y="128110"/>
                  </a:cubicBezTo>
                  <a:cubicBezTo>
                    <a:pt x="195536" y="125876"/>
                    <a:pt x="214157" y="122152"/>
                    <a:pt x="226074" y="119917"/>
                  </a:cubicBezTo>
                  <a:cubicBezTo>
                    <a:pt x="250281" y="109490"/>
                    <a:pt x="248046" y="87890"/>
                    <a:pt x="284543" y="85655"/>
                  </a:cubicBezTo>
                  <a:cubicBezTo>
                    <a:pt x="285660" y="95710"/>
                    <a:pt x="283798" y="106138"/>
                    <a:pt x="279329" y="115448"/>
                  </a:cubicBezTo>
                  <a:cubicBezTo>
                    <a:pt x="285288" y="116566"/>
                    <a:pt x="293481" y="119172"/>
                    <a:pt x="296460" y="125876"/>
                  </a:cubicBezTo>
                  <a:cubicBezTo>
                    <a:pt x="296460" y="133324"/>
                    <a:pt x="291991" y="141890"/>
                    <a:pt x="280074" y="149338"/>
                  </a:cubicBezTo>
                  <a:cubicBezTo>
                    <a:pt x="291619" y="156786"/>
                    <a:pt x="296832" y="165724"/>
                    <a:pt x="296460" y="173172"/>
                  </a:cubicBezTo>
                  <a:cubicBezTo>
                    <a:pt x="293481" y="179876"/>
                    <a:pt x="285660" y="182483"/>
                    <a:pt x="279329" y="183600"/>
                  </a:cubicBezTo>
                  <a:cubicBezTo>
                    <a:pt x="283798" y="192910"/>
                    <a:pt x="285660" y="203338"/>
                    <a:pt x="284543" y="213393"/>
                  </a:cubicBezTo>
                  <a:cubicBezTo>
                    <a:pt x="248791" y="211531"/>
                    <a:pt x="249908" y="189559"/>
                    <a:pt x="226074" y="179131"/>
                  </a:cubicBezTo>
                  <a:cubicBezTo>
                    <a:pt x="214529" y="176897"/>
                    <a:pt x="195536" y="173172"/>
                    <a:pt x="184736" y="170938"/>
                  </a:cubicBezTo>
                  <a:cubicBezTo>
                    <a:pt x="192184" y="179131"/>
                    <a:pt x="204474" y="193283"/>
                    <a:pt x="212294" y="202221"/>
                  </a:cubicBezTo>
                  <a:cubicBezTo>
                    <a:pt x="233894" y="217862"/>
                    <a:pt x="251398" y="205200"/>
                    <a:pt x="271136" y="236110"/>
                  </a:cubicBezTo>
                  <a:cubicBezTo>
                    <a:pt x="262943" y="241697"/>
                    <a:pt x="253260" y="245048"/>
                    <a:pt x="243205" y="245793"/>
                  </a:cubicBezTo>
                  <a:cubicBezTo>
                    <a:pt x="245812" y="251752"/>
                    <a:pt x="247301" y="259945"/>
                    <a:pt x="243205" y="265903"/>
                  </a:cubicBezTo>
                  <a:cubicBezTo>
                    <a:pt x="236874" y="269628"/>
                    <a:pt x="226819" y="270000"/>
                    <a:pt x="214901" y="264041"/>
                  </a:cubicBezTo>
                  <a:cubicBezTo>
                    <a:pt x="214157" y="277448"/>
                    <a:pt x="208570" y="285641"/>
                    <a:pt x="202239" y="289366"/>
                  </a:cubicBezTo>
                  <a:cubicBezTo>
                    <a:pt x="194791" y="290110"/>
                    <a:pt x="187715" y="283407"/>
                    <a:pt x="184363" y="278938"/>
                  </a:cubicBezTo>
                  <a:cubicBezTo>
                    <a:pt x="178777" y="287503"/>
                    <a:pt x="170957" y="294207"/>
                    <a:pt x="161646" y="298676"/>
                  </a:cubicBezTo>
                  <a:cubicBezTo>
                    <a:pt x="144888" y="266648"/>
                    <a:pt x="164253" y="257338"/>
                    <a:pt x="161646" y="230897"/>
                  </a:cubicBezTo>
                  <a:cubicBezTo>
                    <a:pt x="157922" y="219724"/>
                    <a:pt x="151964" y="201848"/>
                    <a:pt x="148239" y="191421"/>
                  </a:cubicBezTo>
                  <a:cubicBezTo>
                    <a:pt x="144143" y="203710"/>
                    <a:pt x="138557" y="220469"/>
                    <a:pt x="134833" y="230897"/>
                  </a:cubicBezTo>
                  <a:cubicBezTo>
                    <a:pt x="131853" y="257710"/>
                    <a:pt x="151591" y="265903"/>
                    <a:pt x="134833" y="298676"/>
                  </a:cubicBezTo>
                  <a:cubicBezTo>
                    <a:pt x="125522" y="294207"/>
                    <a:pt x="117701" y="287503"/>
                    <a:pt x="112115" y="278938"/>
                  </a:cubicBezTo>
                  <a:cubicBezTo>
                    <a:pt x="108764" y="283407"/>
                    <a:pt x="101688" y="290110"/>
                    <a:pt x="94239" y="289366"/>
                  </a:cubicBezTo>
                  <a:cubicBezTo>
                    <a:pt x="87536" y="286014"/>
                    <a:pt x="82322" y="277448"/>
                    <a:pt x="81577" y="264041"/>
                  </a:cubicBezTo>
                  <a:cubicBezTo>
                    <a:pt x="69660" y="270372"/>
                    <a:pt x="59605" y="269628"/>
                    <a:pt x="53274" y="265903"/>
                  </a:cubicBezTo>
                  <a:cubicBezTo>
                    <a:pt x="49177" y="259945"/>
                    <a:pt x="51040" y="251752"/>
                    <a:pt x="53274" y="245793"/>
                  </a:cubicBezTo>
                  <a:cubicBezTo>
                    <a:pt x="43219" y="245421"/>
                    <a:pt x="33536" y="241697"/>
                    <a:pt x="25343" y="236110"/>
                  </a:cubicBezTo>
                  <a:cubicBezTo>
                    <a:pt x="44708" y="205200"/>
                    <a:pt x="62584" y="217862"/>
                    <a:pt x="84184" y="202221"/>
                  </a:cubicBezTo>
                  <a:cubicBezTo>
                    <a:pt x="92005" y="193283"/>
                    <a:pt x="104295" y="179131"/>
                    <a:pt x="111743" y="170938"/>
                  </a:cubicBezTo>
                  <a:cubicBezTo>
                    <a:pt x="98708" y="173545"/>
                    <a:pt x="81205" y="176897"/>
                    <a:pt x="70405" y="179131"/>
                  </a:cubicBezTo>
                  <a:cubicBezTo>
                    <a:pt x="46198" y="189559"/>
                    <a:pt x="47688" y="211531"/>
                    <a:pt x="11936" y="213393"/>
                  </a:cubicBezTo>
                  <a:cubicBezTo>
                    <a:pt x="10819" y="203338"/>
                    <a:pt x="12681" y="192910"/>
                    <a:pt x="17150" y="183600"/>
                  </a:cubicBezTo>
                  <a:cubicBezTo>
                    <a:pt x="11191" y="182483"/>
                    <a:pt x="2998" y="179876"/>
                    <a:pt x="19" y="173172"/>
                  </a:cubicBezTo>
                  <a:cubicBezTo>
                    <a:pt x="-354" y="165724"/>
                    <a:pt x="4488" y="157159"/>
                    <a:pt x="16405" y="149710"/>
                  </a:cubicBezTo>
                  <a:cubicBezTo>
                    <a:pt x="4488" y="142262"/>
                    <a:pt x="19" y="133324"/>
                    <a:pt x="19" y="126248"/>
                  </a:cubicBezTo>
                  <a:cubicBezTo>
                    <a:pt x="2998" y="119545"/>
                    <a:pt x="10819" y="116938"/>
                    <a:pt x="17150" y="115821"/>
                  </a:cubicBezTo>
                  <a:cubicBezTo>
                    <a:pt x="12681" y="106510"/>
                    <a:pt x="10819" y="96083"/>
                    <a:pt x="11936" y="86028"/>
                  </a:cubicBezTo>
                  <a:cubicBezTo>
                    <a:pt x="48433" y="88262"/>
                    <a:pt x="46571" y="109862"/>
                    <a:pt x="70405" y="120290"/>
                  </a:cubicBezTo>
                  <a:cubicBezTo>
                    <a:pt x="81950" y="122897"/>
                    <a:pt x="100943" y="126248"/>
                    <a:pt x="111743" y="128483"/>
                  </a:cubicBezTo>
                  <a:cubicBezTo>
                    <a:pt x="106157" y="122524"/>
                    <a:pt x="92377" y="106510"/>
                    <a:pt x="84184" y="97200"/>
                  </a:cubicBezTo>
                  <a:cubicBezTo>
                    <a:pt x="62584" y="81559"/>
                    <a:pt x="45081" y="94593"/>
                    <a:pt x="25343" y="63683"/>
                  </a:cubicBezTo>
                  <a:cubicBezTo>
                    <a:pt x="33908" y="57724"/>
                    <a:pt x="43591" y="54372"/>
                    <a:pt x="53646" y="53628"/>
                  </a:cubicBezTo>
                  <a:cubicBezTo>
                    <a:pt x="52157" y="49159"/>
                    <a:pt x="49922" y="39103"/>
                    <a:pt x="54391" y="32400"/>
                  </a:cubicBezTo>
                  <a:cubicBezTo>
                    <a:pt x="59977" y="28676"/>
                    <a:pt x="68915" y="27931"/>
                    <a:pt x="81577" y="34634"/>
                  </a:cubicBezTo>
                  <a:cubicBezTo>
                    <a:pt x="82322" y="21228"/>
                    <a:pt x="87536" y="12662"/>
                    <a:pt x="93867" y="9310"/>
                  </a:cubicBezTo>
                  <a:cubicBezTo>
                    <a:pt x="100198" y="8938"/>
                    <a:pt x="106157" y="12662"/>
                    <a:pt x="112115" y="19738"/>
                  </a:cubicBezTo>
                  <a:cubicBezTo>
                    <a:pt x="117701" y="11172"/>
                    <a:pt x="125522" y="4469"/>
                    <a:pt x="134833" y="0"/>
                  </a:cubicBezTo>
                  <a:close/>
                </a:path>
              </a:pathLst>
            </a:custGeom>
            <a:solidFill>
              <a:srgbClr val="FFFFFF"/>
            </a:solidFill>
            <a:ln w="3709" cap="flat">
              <a:noFill/>
              <a:prstDash val="solid"/>
              <a:miter/>
            </a:ln>
          </p:spPr>
          <p:txBody>
            <a:bodyPr wrap="square" rtlCol="0" anchor="ctr">
              <a:noAutofit/>
            </a:bodyPr>
            <a:lstStyle/>
            <a:p>
              <a:endParaRPr lang="sv-SE"/>
            </a:p>
          </p:txBody>
        </p:sp>
      </p:grpSp>
      <p:sp>
        <p:nvSpPr>
          <p:cNvPr id="22" name="Bild-Standard">
            <a:extLst>
              <a:ext uri="{FF2B5EF4-FFF2-40B4-BE49-F238E27FC236}">
                <a16:creationId xmlns:a16="http://schemas.microsoft.com/office/drawing/2014/main" id="{F9E3C9DD-78A8-44D3-92D2-3672711D10E5}"/>
              </a:ext>
            </a:extLst>
          </p:cNvPr>
          <p:cNvSpPr>
            <a:spLocks noGrp="1"/>
          </p:cNvSpPr>
          <p:nvPr>
            <p:ph type="pic" sz="quarter" idx="14"/>
          </p:nvPr>
        </p:nvSpPr>
        <p:spPr>
          <a:xfrm>
            <a:off x="5339414" y="-2"/>
            <a:ext cx="6851346" cy="6858002"/>
          </a:xfrm>
          <a:custGeom>
            <a:avLst/>
            <a:gdLst>
              <a:gd name="connsiteX0" fmla="*/ 0 w 6851346"/>
              <a:gd name="connsiteY0" fmla="*/ 0 h 6858002"/>
              <a:gd name="connsiteX1" fmla="*/ 6851346 w 6851346"/>
              <a:gd name="connsiteY1" fmla="*/ 0 h 6858002"/>
              <a:gd name="connsiteX2" fmla="*/ 6851346 w 6851346"/>
              <a:gd name="connsiteY2" fmla="*/ 6233800 h 6858002"/>
              <a:gd name="connsiteX3" fmla="*/ 5455643 w 6851346"/>
              <a:gd name="connsiteY3" fmla="*/ 6233800 h 6858002"/>
              <a:gd name="connsiteX4" fmla="*/ 5239786 w 6851346"/>
              <a:gd name="connsiteY4" fmla="*/ 6447816 h 6858002"/>
              <a:gd name="connsiteX5" fmla="*/ 5455643 w 6851346"/>
              <a:gd name="connsiteY5" fmla="*/ 6662200 h 6858002"/>
              <a:gd name="connsiteX6" fmla="*/ 6851346 w 6851346"/>
              <a:gd name="connsiteY6" fmla="*/ 6662200 h 6858002"/>
              <a:gd name="connsiteX7" fmla="*/ 6851346 w 6851346"/>
              <a:gd name="connsiteY7" fmla="*/ 6858002 h 6858002"/>
              <a:gd name="connsiteX8" fmla="*/ 6851345 w 6851346"/>
              <a:gd name="connsiteY8" fmla="*/ 6858002 h 6858002"/>
              <a:gd name="connsiteX9" fmla="*/ 4984291 w 6851346"/>
              <a:gd name="connsiteY9" fmla="*/ 6858002 h 6858002"/>
              <a:gd name="connsiteX10" fmla="*/ 0 w 6851346"/>
              <a:gd name="connsiteY10" fmla="*/ 6858002 h 6858002"/>
              <a:gd name="connsiteX11" fmla="*/ 0 w 6851346"/>
              <a:gd name="connsiteY11" fmla="*/ 6051552 h 6858002"/>
              <a:gd name="connsiteX12" fmla="*/ 717234 w 6851346"/>
              <a:gd name="connsiteY12" fmla="*/ 6051552 h 6858002"/>
              <a:gd name="connsiteX13" fmla="*/ 717234 w 6851346"/>
              <a:gd name="connsiteY13" fmla="*/ 368302 h 6858002"/>
              <a:gd name="connsiteX14" fmla="*/ 0 w 6851346"/>
              <a:gd name="connsiteY14" fmla="*/ 3683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851346" h="6858002">
                <a:moveTo>
                  <a:pt x="0" y="0"/>
                </a:moveTo>
                <a:lnTo>
                  <a:pt x="6851346" y="0"/>
                </a:lnTo>
                <a:lnTo>
                  <a:pt x="6851346" y="6233800"/>
                </a:lnTo>
                <a:lnTo>
                  <a:pt x="5455643" y="6233800"/>
                </a:lnTo>
                <a:cubicBezTo>
                  <a:pt x="5336383" y="6233800"/>
                  <a:pt x="5239786" y="6329574"/>
                  <a:pt x="5239786" y="6447816"/>
                </a:cubicBezTo>
                <a:cubicBezTo>
                  <a:pt x="5239786" y="6566059"/>
                  <a:pt x="5336383" y="6662200"/>
                  <a:pt x="5455643" y="6662200"/>
                </a:cubicBezTo>
                <a:lnTo>
                  <a:pt x="6851346" y="6662200"/>
                </a:lnTo>
                <a:lnTo>
                  <a:pt x="6851346" y="6858002"/>
                </a:lnTo>
                <a:lnTo>
                  <a:pt x="6851345" y="6858002"/>
                </a:lnTo>
                <a:lnTo>
                  <a:pt x="4984291" y="6858002"/>
                </a:lnTo>
                <a:lnTo>
                  <a:pt x="0" y="6858002"/>
                </a:lnTo>
                <a:lnTo>
                  <a:pt x="0" y="6051552"/>
                </a:lnTo>
                <a:lnTo>
                  <a:pt x="717234" y="6051552"/>
                </a:lnTo>
                <a:lnTo>
                  <a:pt x="717234" y="368302"/>
                </a:lnTo>
                <a:lnTo>
                  <a:pt x="0" y="368302"/>
                </a:lnTo>
                <a:close/>
              </a:path>
            </a:pathLst>
          </a:custGeom>
          <a:solidFill>
            <a:schemeClr val="accent2"/>
          </a:solidFill>
        </p:spPr>
        <p:txBody>
          <a:bodyPr wrap="square" anchor="ctr">
            <a:noAutofit/>
          </a:bodyPr>
          <a:lstStyle>
            <a:lvl1pPr marL="0" indent="0" algn="ctr">
              <a:buNone/>
              <a:defRPr/>
            </a:lvl1pPr>
          </a:lstStyle>
          <a:p>
            <a:r>
              <a:rPr lang="sv-SE"/>
              <a:t>Klicka på ikonen för att lägga till en bild</a:t>
            </a:r>
          </a:p>
        </p:txBody>
      </p:sp>
      <p:sp>
        <p:nvSpPr>
          <p:cNvPr id="11" name="Rektangel 10">
            <a:extLst>
              <a:ext uri="{FF2B5EF4-FFF2-40B4-BE49-F238E27FC236}">
                <a16:creationId xmlns:a16="http://schemas.microsoft.com/office/drawing/2014/main" id="{9E741B18-B69B-46F8-8EEC-DC2D486A7ADF}"/>
              </a:ext>
            </a:extLst>
          </p:cNvPr>
          <p:cNvSpPr/>
          <p:nvPr userDrawn="1"/>
        </p:nvSpPr>
        <p:spPr>
          <a:xfrm>
            <a:off x="359999" y="368300"/>
            <a:ext cx="5688000" cy="56832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lvl1pPr>
              <a:defRPr>
                <a:solidFill>
                  <a:schemeClr val="tx1"/>
                </a:solidFill>
              </a:defRPr>
            </a:lvl1pPr>
          </a:lstStyle>
          <a:p>
            <a:fld id="{5204B58B-0420-4827-A2A8-7A3D043AFDDE}" type="slidenum">
              <a:rPr lang="sv-SE" smtClean="0"/>
              <a:pPr/>
              <a:t>‹#›</a:t>
            </a:fld>
            <a:endParaRPr lang="sv-SE" dirty="0"/>
          </a:p>
        </p:txBody>
      </p:sp>
      <p:sp>
        <p:nvSpPr>
          <p:cNvPr id="4" name="Platshållare för innehåll 3">
            <a:extLst>
              <a:ext uri="{FF2B5EF4-FFF2-40B4-BE49-F238E27FC236}">
                <a16:creationId xmlns:a16="http://schemas.microsoft.com/office/drawing/2014/main" id="{4747D080-8E2C-49CA-B749-61DD24CC21C8}"/>
              </a:ext>
            </a:extLst>
          </p:cNvPr>
          <p:cNvSpPr>
            <a:spLocks noGrp="1"/>
          </p:cNvSpPr>
          <p:nvPr userDrawn="1">
            <p:ph sz="half" idx="2" hasCustomPrompt="1"/>
          </p:nvPr>
        </p:nvSpPr>
        <p:spPr>
          <a:xfrm>
            <a:off x="1079999" y="1080000"/>
            <a:ext cx="4248000" cy="4248000"/>
          </a:xfrm>
        </p:spPr>
        <p:txBody>
          <a:bodyPr bIns="180000" anchor="ctr" anchorCtr="0"/>
          <a:lstStyle>
            <a:lvl1pPr marL="0" indent="0">
              <a:lnSpc>
                <a:spcPct val="114000"/>
              </a:lnSpc>
              <a:spcBef>
                <a:spcPts val="1200"/>
              </a:spcBef>
              <a:buNone/>
              <a:defRPr sz="1800" spc="20" baseline="0">
                <a:solidFill>
                  <a:schemeClr val="bg1"/>
                </a:solidFill>
                <a:latin typeface="+mj-lt"/>
              </a:defRPr>
            </a:lvl1pPr>
            <a:lvl2pPr marL="234850" indent="0">
              <a:buNone/>
              <a:defRPr/>
            </a:lvl2pPr>
            <a:lvl3pPr marL="503138" indent="0">
              <a:buNone/>
              <a:defRPr/>
            </a:lvl3pPr>
            <a:lvl4pPr marL="756000" indent="0">
              <a:buNone/>
              <a:defRPr/>
            </a:lvl4pPr>
            <a:lvl5pPr marL="1044000" indent="0">
              <a:buNone/>
              <a:defRPr/>
            </a:lvl5pPr>
          </a:lstStyle>
          <a:p>
            <a:pPr lvl="0"/>
            <a:r>
              <a:rPr lang="sv-SE" dirty="0"/>
              <a:t>Klicka och skriv text</a:t>
            </a:r>
          </a:p>
        </p:txBody>
      </p:sp>
    </p:spTree>
    <p:extLst>
      <p:ext uri="{BB962C8B-B14F-4D97-AF65-F5344CB8AC3E}">
        <p14:creationId xmlns:p14="http://schemas.microsoft.com/office/powerpoint/2010/main" val="111422740"/>
      </p:ext>
    </p:extLst>
  </p:cSld>
  <p:clrMapOvr>
    <a:masterClrMapping/>
  </p:clrMapOvr>
  <p:hf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Kort text och plats för objekt">
    <p:bg>
      <p:bgPr>
        <a:solidFill>
          <a:schemeClr val="bg1"/>
        </a:solidFill>
        <a:effectLst/>
      </p:bgPr>
    </p:bg>
    <p:spTree>
      <p:nvGrpSpPr>
        <p:cNvPr id="1" name=""/>
        <p:cNvGrpSpPr/>
        <p:nvPr/>
      </p:nvGrpSpPr>
      <p:grpSpPr>
        <a:xfrm>
          <a:off x="0" y="0"/>
          <a:ext cx="0" cy="0"/>
          <a:chOff x="0" y="0"/>
          <a:chExt cx="0" cy="0"/>
        </a:xfrm>
      </p:grpSpPr>
      <p:sp>
        <p:nvSpPr>
          <p:cNvPr id="34" name="Rektangel 33">
            <a:extLst>
              <a:ext uri="{FF2B5EF4-FFF2-40B4-BE49-F238E27FC236}">
                <a16:creationId xmlns:a16="http://schemas.microsoft.com/office/drawing/2014/main" id="{A0EE388C-E3E2-4E14-BC74-6DC6CF2B6C88}"/>
              </a:ext>
            </a:extLst>
          </p:cNvPr>
          <p:cNvSpPr/>
          <p:nvPr userDrawn="1"/>
        </p:nvSpPr>
        <p:spPr>
          <a:xfrm>
            <a:off x="5336648" y="-6"/>
            <a:ext cx="6855352" cy="68580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 name="Rektangel 10">
            <a:extLst>
              <a:ext uri="{FF2B5EF4-FFF2-40B4-BE49-F238E27FC236}">
                <a16:creationId xmlns:a16="http://schemas.microsoft.com/office/drawing/2014/main" id="{9E741B18-B69B-46F8-8EEC-DC2D486A7ADF}"/>
              </a:ext>
            </a:extLst>
          </p:cNvPr>
          <p:cNvSpPr/>
          <p:nvPr userDrawn="1"/>
        </p:nvSpPr>
        <p:spPr>
          <a:xfrm>
            <a:off x="359999" y="368300"/>
            <a:ext cx="5688000" cy="56832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lvl1pPr>
              <a:defRPr>
                <a:solidFill>
                  <a:schemeClr val="tx1"/>
                </a:solidFill>
              </a:defRPr>
            </a:lvl1pPr>
          </a:lstStyle>
          <a:p>
            <a:fld id="{5204B58B-0420-4827-A2A8-7A3D043AFDDE}" type="slidenum">
              <a:rPr lang="sv-SE" smtClean="0"/>
              <a:pPr/>
              <a:t>‹#›</a:t>
            </a:fld>
            <a:endParaRPr lang="sv-SE" dirty="0"/>
          </a:p>
        </p:txBody>
      </p:sp>
      <p:sp>
        <p:nvSpPr>
          <p:cNvPr id="4" name="Platshållare för innehåll 3">
            <a:extLst>
              <a:ext uri="{FF2B5EF4-FFF2-40B4-BE49-F238E27FC236}">
                <a16:creationId xmlns:a16="http://schemas.microsoft.com/office/drawing/2014/main" id="{4747D080-8E2C-49CA-B749-61DD24CC21C8}"/>
              </a:ext>
            </a:extLst>
          </p:cNvPr>
          <p:cNvSpPr>
            <a:spLocks noGrp="1"/>
          </p:cNvSpPr>
          <p:nvPr userDrawn="1">
            <p:ph sz="half" idx="2" hasCustomPrompt="1"/>
          </p:nvPr>
        </p:nvSpPr>
        <p:spPr>
          <a:xfrm>
            <a:off x="1079999" y="1080000"/>
            <a:ext cx="4248000" cy="4248000"/>
          </a:xfrm>
        </p:spPr>
        <p:txBody>
          <a:bodyPr bIns="180000" anchor="ctr" anchorCtr="0"/>
          <a:lstStyle>
            <a:lvl1pPr marL="0" indent="0">
              <a:lnSpc>
                <a:spcPct val="114000"/>
              </a:lnSpc>
              <a:spcBef>
                <a:spcPts val="1200"/>
              </a:spcBef>
              <a:buNone/>
              <a:defRPr sz="1800" spc="20" baseline="0">
                <a:solidFill>
                  <a:schemeClr val="bg1"/>
                </a:solidFill>
                <a:latin typeface="+mj-lt"/>
              </a:defRPr>
            </a:lvl1pPr>
            <a:lvl2pPr marL="234850" indent="0">
              <a:buNone/>
              <a:defRPr/>
            </a:lvl2pPr>
            <a:lvl3pPr marL="503138" indent="0">
              <a:buNone/>
              <a:defRPr/>
            </a:lvl3pPr>
            <a:lvl4pPr marL="756000" indent="0">
              <a:buNone/>
              <a:defRPr/>
            </a:lvl4pPr>
            <a:lvl5pPr marL="1044000" indent="0">
              <a:buNone/>
              <a:defRPr/>
            </a:lvl5pPr>
          </a:lstStyle>
          <a:p>
            <a:pPr lvl="0"/>
            <a:r>
              <a:rPr lang="sv-SE" dirty="0"/>
              <a:t>Klicka och skriv text</a:t>
            </a:r>
          </a:p>
        </p:txBody>
      </p:sp>
      <p:grpSp>
        <p:nvGrpSpPr>
          <p:cNvPr id="13" name="Region Östergötland">
            <a:extLst>
              <a:ext uri="{FF2B5EF4-FFF2-40B4-BE49-F238E27FC236}">
                <a16:creationId xmlns:a16="http://schemas.microsoft.com/office/drawing/2014/main" id="{3219D742-6583-4454-AED2-9839E31145FA}"/>
              </a:ext>
              <a:ext uri="{C183D7F6-B498-43B3-948B-1728B52AA6E4}">
                <adec:decorative xmlns:adec="http://schemas.microsoft.com/office/drawing/2017/decorative" val="1"/>
              </a:ext>
            </a:extLst>
          </p:cNvPr>
          <p:cNvGrpSpPr/>
          <p:nvPr userDrawn="1"/>
        </p:nvGrpSpPr>
        <p:grpSpPr>
          <a:xfrm>
            <a:off x="10574113" y="6231792"/>
            <a:ext cx="1616646" cy="433117"/>
            <a:chOff x="10580645" y="6231792"/>
            <a:chExt cx="1616646" cy="433117"/>
          </a:xfrm>
        </p:grpSpPr>
        <p:sp>
          <p:nvSpPr>
            <p:cNvPr id="14" name="Frihandsfigur: Form 13">
              <a:extLst>
                <a:ext uri="{FF2B5EF4-FFF2-40B4-BE49-F238E27FC236}">
                  <a16:creationId xmlns:a16="http://schemas.microsoft.com/office/drawing/2014/main" id="{98151F31-70F6-48C7-B886-736AB7A696A1}"/>
                </a:ext>
              </a:extLst>
            </p:cNvPr>
            <p:cNvSpPr/>
            <p:nvPr userDrawn="1"/>
          </p:nvSpPr>
          <p:spPr>
            <a:xfrm>
              <a:off x="10580645" y="6231792"/>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sp>
          <p:nvSpPr>
            <p:cNvPr id="15" name="Frihandsfigur: Form 14">
              <a:extLst>
                <a:ext uri="{FF2B5EF4-FFF2-40B4-BE49-F238E27FC236}">
                  <a16:creationId xmlns:a16="http://schemas.microsoft.com/office/drawing/2014/main" id="{01C9C85B-F7EE-49C6-86A9-C618514D4BC0}"/>
                </a:ext>
              </a:extLst>
            </p:cNvPr>
            <p:cNvSpPr/>
            <p:nvPr/>
          </p:nvSpPr>
          <p:spPr>
            <a:xfrm>
              <a:off x="10647288" y="6298826"/>
              <a:ext cx="1254307" cy="298698"/>
            </a:xfrm>
            <a:custGeom>
              <a:avLst/>
              <a:gdLst>
                <a:gd name="connsiteX0" fmla="*/ 1053948 w 1254307"/>
                <a:gd name="connsiteY0" fmla="*/ 221958 h 298698"/>
                <a:gd name="connsiteX1" fmla="*/ 1027135 w 1254307"/>
                <a:gd name="connsiteY1" fmla="*/ 228662 h 298698"/>
                <a:gd name="connsiteX2" fmla="*/ 1023783 w 1254307"/>
                <a:gd name="connsiteY2" fmla="*/ 237972 h 298698"/>
                <a:gd name="connsiteX3" fmla="*/ 1039424 w 1254307"/>
                <a:gd name="connsiteY3" fmla="*/ 251379 h 298698"/>
                <a:gd name="connsiteX4" fmla="*/ 1057672 w 1254307"/>
                <a:gd name="connsiteY4" fmla="*/ 245793 h 298698"/>
                <a:gd name="connsiteX5" fmla="*/ 1058417 w 1254307"/>
                <a:gd name="connsiteY5" fmla="*/ 245420 h 298698"/>
                <a:gd name="connsiteX6" fmla="*/ 1058790 w 1254307"/>
                <a:gd name="connsiteY6" fmla="*/ 245048 h 298698"/>
                <a:gd name="connsiteX7" fmla="*/ 1058790 w 1254307"/>
                <a:gd name="connsiteY7" fmla="*/ 221958 h 298698"/>
                <a:gd name="connsiteX8" fmla="*/ 1221535 w 1254307"/>
                <a:gd name="connsiteY8" fmla="*/ 191793 h 298698"/>
                <a:gd name="connsiteX9" fmla="*/ 1196210 w 1254307"/>
                <a:gd name="connsiteY9" fmla="*/ 221958 h 298698"/>
                <a:gd name="connsiteX10" fmla="*/ 1219300 w 1254307"/>
                <a:gd name="connsiteY10" fmla="*/ 250262 h 298698"/>
                <a:gd name="connsiteX11" fmla="*/ 1236059 w 1254307"/>
                <a:gd name="connsiteY11" fmla="*/ 244676 h 298698"/>
                <a:gd name="connsiteX12" fmla="*/ 1236804 w 1254307"/>
                <a:gd name="connsiteY12" fmla="*/ 244303 h 298698"/>
                <a:gd name="connsiteX13" fmla="*/ 1237176 w 1254307"/>
                <a:gd name="connsiteY13" fmla="*/ 196634 h 298698"/>
                <a:gd name="connsiteX14" fmla="*/ 1236804 w 1254307"/>
                <a:gd name="connsiteY14" fmla="*/ 196262 h 298698"/>
                <a:gd name="connsiteX15" fmla="*/ 1221535 w 1254307"/>
                <a:gd name="connsiteY15" fmla="*/ 191793 h 298698"/>
                <a:gd name="connsiteX16" fmla="*/ 850239 w 1254307"/>
                <a:gd name="connsiteY16" fmla="*/ 191793 h 298698"/>
                <a:gd name="connsiteX17" fmla="*/ 827521 w 1254307"/>
                <a:gd name="connsiteY17" fmla="*/ 220841 h 298698"/>
                <a:gd name="connsiteX18" fmla="*/ 850983 w 1254307"/>
                <a:gd name="connsiteY18" fmla="*/ 250634 h 298698"/>
                <a:gd name="connsiteX19" fmla="*/ 873328 w 1254307"/>
                <a:gd name="connsiteY19" fmla="*/ 221586 h 298698"/>
                <a:gd name="connsiteX20" fmla="*/ 850239 w 1254307"/>
                <a:gd name="connsiteY20" fmla="*/ 191793 h 298698"/>
                <a:gd name="connsiteX21" fmla="*/ 761232 w 1254307"/>
                <a:gd name="connsiteY21" fmla="*/ 191793 h 298698"/>
                <a:gd name="connsiteX22" fmla="*/ 735907 w 1254307"/>
                <a:gd name="connsiteY22" fmla="*/ 221213 h 298698"/>
                <a:gd name="connsiteX23" fmla="*/ 758625 w 1254307"/>
                <a:gd name="connsiteY23" fmla="*/ 248772 h 298698"/>
                <a:gd name="connsiteX24" fmla="*/ 776500 w 1254307"/>
                <a:gd name="connsiteY24" fmla="*/ 242813 h 298698"/>
                <a:gd name="connsiteX25" fmla="*/ 776500 w 1254307"/>
                <a:gd name="connsiteY25" fmla="*/ 195144 h 298698"/>
                <a:gd name="connsiteX26" fmla="*/ 776128 w 1254307"/>
                <a:gd name="connsiteY26" fmla="*/ 194772 h 298698"/>
                <a:gd name="connsiteX27" fmla="*/ 761232 w 1254307"/>
                <a:gd name="connsiteY27" fmla="*/ 191793 h 298698"/>
                <a:gd name="connsiteX28" fmla="*/ 611893 w 1254307"/>
                <a:gd name="connsiteY28" fmla="*/ 190675 h 298698"/>
                <a:gd name="connsiteX29" fmla="*/ 589549 w 1254307"/>
                <a:gd name="connsiteY29" fmla="*/ 213020 h 298698"/>
                <a:gd name="connsiteX30" fmla="*/ 589549 w 1254307"/>
                <a:gd name="connsiteY30" fmla="*/ 213765 h 298698"/>
                <a:gd name="connsiteX31" fmla="*/ 630514 w 1254307"/>
                <a:gd name="connsiteY31" fmla="*/ 213765 h 298698"/>
                <a:gd name="connsiteX32" fmla="*/ 630514 w 1254307"/>
                <a:gd name="connsiteY32" fmla="*/ 213020 h 298698"/>
                <a:gd name="connsiteX33" fmla="*/ 611893 w 1254307"/>
                <a:gd name="connsiteY33" fmla="*/ 190675 h 298698"/>
                <a:gd name="connsiteX34" fmla="*/ 467770 w 1254307"/>
                <a:gd name="connsiteY34" fmla="*/ 178014 h 298698"/>
                <a:gd name="connsiteX35" fmla="*/ 493839 w 1254307"/>
                <a:gd name="connsiteY35" fmla="*/ 185090 h 298698"/>
                <a:gd name="connsiteX36" fmla="*/ 487880 w 1254307"/>
                <a:gd name="connsiteY36" fmla="*/ 195890 h 298698"/>
                <a:gd name="connsiteX37" fmla="*/ 468887 w 1254307"/>
                <a:gd name="connsiteY37" fmla="*/ 190676 h 298698"/>
                <a:gd name="connsiteX38" fmla="*/ 454735 w 1254307"/>
                <a:gd name="connsiteY38" fmla="*/ 201104 h 298698"/>
                <a:gd name="connsiteX39" fmla="*/ 469632 w 1254307"/>
                <a:gd name="connsiteY39" fmla="*/ 213766 h 298698"/>
                <a:gd name="connsiteX40" fmla="*/ 470749 w 1254307"/>
                <a:gd name="connsiteY40" fmla="*/ 214138 h 298698"/>
                <a:gd name="connsiteX41" fmla="*/ 494956 w 1254307"/>
                <a:gd name="connsiteY41" fmla="*/ 239835 h 298698"/>
                <a:gd name="connsiteX42" fmla="*/ 464046 w 1254307"/>
                <a:gd name="connsiteY42" fmla="*/ 264787 h 298698"/>
                <a:gd name="connsiteX43" fmla="*/ 434625 w 1254307"/>
                <a:gd name="connsiteY43" fmla="*/ 256593 h 298698"/>
                <a:gd name="connsiteX44" fmla="*/ 440584 w 1254307"/>
                <a:gd name="connsiteY44" fmla="*/ 245421 h 298698"/>
                <a:gd name="connsiteX45" fmla="*/ 462184 w 1254307"/>
                <a:gd name="connsiteY45" fmla="*/ 251752 h 298698"/>
                <a:gd name="connsiteX46" fmla="*/ 477453 w 1254307"/>
                <a:gd name="connsiteY46" fmla="*/ 240580 h 298698"/>
                <a:gd name="connsiteX47" fmla="*/ 461811 w 1254307"/>
                <a:gd name="connsiteY47" fmla="*/ 227545 h 298698"/>
                <a:gd name="connsiteX48" fmla="*/ 459204 w 1254307"/>
                <a:gd name="connsiteY48" fmla="*/ 226428 h 298698"/>
                <a:gd name="connsiteX49" fmla="*/ 437604 w 1254307"/>
                <a:gd name="connsiteY49" fmla="*/ 202221 h 298698"/>
                <a:gd name="connsiteX50" fmla="*/ 467770 w 1254307"/>
                <a:gd name="connsiteY50" fmla="*/ 178014 h 298698"/>
                <a:gd name="connsiteX51" fmla="*/ 1134762 w 1254307"/>
                <a:gd name="connsiteY51" fmla="*/ 177641 h 298698"/>
                <a:gd name="connsiteX52" fmla="*/ 1155245 w 1254307"/>
                <a:gd name="connsiteY52" fmla="*/ 185089 h 298698"/>
                <a:gd name="connsiteX53" fmla="*/ 1163438 w 1254307"/>
                <a:gd name="connsiteY53" fmla="*/ 215627 h 298698"/>
                <a:gd name="connsiteX54" fmla="*/ 1163438 w 1254307"/>
                <a:gd name="connsiteY54" fmla="*/ 262551 h 298698"/>
                <a:gd name="connsiteX55" fmla="*/ 1146307 w 1254307"/>
                <a:gd name="connsiteY55" fmla="*/ 262551 h 298698"/>
                <a:gd name="connsiteX56" fmla="*/ 1146307 w 1254307"/>
                <a:gd name="connsiteY56" fmla="*/ 217489 h 298698"/>
                <a:gd name="connsiteX57" fmla="*/ 1142210 w 1254307"/>
                <a:gd name="connsiteY57" fmla="*/ 196262 h 298698"/>
                <a:gd name="connsiteX58" fmla="*/ 1131038 w 1254307"/>
                <a:gd name="connsiteY58" fmla="*/ 192538 h 298698"/>
                <a:gd name="connsiteX59" fmla="*/ 1112045 w 1254307"/>
                <a:gd name="connsiteY59" fmla="*/ 198869 h 298698"/>
                <a:gd name="connsiteX60" fmla="*/ 1111672 w 1254307"/>
                <a:gd name="connsiteY60" fmla="*/ 199241 h 298698"/>
                <a:gd name="connsiteX61" fmla="*/ 1111672 w 1254307"/>
                <a:gd name="connsiteY61" fmla="*/ 262924 h 298698"/>
                <a:gd name="connsiteX62" fmla="*/ 1094169 w 1254307"/>
                <a:gd name="connsiteY62" fmla="*/ 262924 h 298698"/>
                <a:gd name="connsiteX63" fmla="*/ 1094169 w 1254307"/>
                <a:gd name="connsiteY63" fmla="*/ 180248 h 298698"/>
                <a:gd name="connsiteX64" fmla="*/ 1109066 w 1254307"/>
                <a:gd name="connsiteY64" fmla="*/ 180248 h 298698"/>
                <a:gd name="connsiteX65" fmla="*/ 1109066 w 1254307"/>
                <a:gd name="connsiteY65" fmla="*/ 187324 h 298698"/>
                <a:gd name="connsiteX66" fmla="*/ 1110183 w 1254307"/>
                <a:gd name="connsiteY66" fmla="*/ 186207 h 298698"/>
                <a:gd name="connsiteX67" fmla="*/ 1134762 w 1254307"/>
                <a:gd name="connsiteY67" fmla="*/ 177641 h 298698"/>
                <a:gd name="connsiteX68" fmla="*/ 1043148 w 1254307"/>
                <a:gd name="connsiteY68" fmla="*/ 177641 h 298698"/>
                <a:gd name="connsiteX69" fmla="*/ 1068845 w 1254307"/>
                <a:gd name="connsiteY69" fmla="*/ 186207 h 298698"/>
                <a:gd name="connsiteX70" fmla="*/ 1074804 w 1254307"/>
                <a:gd name="connsiteY70" fmla="*/ 211531 h 298698"/>
                <a:gd name="connsiteX71" fmla="*/ 1074804 w 1254307"/>
                <a:gd name="connsiteY71" fmla="*/ 262924 h 298698"/>
                <a:gd name="connsiteX72" fmla="*/ 1059907 w 1254307"/>
                <a:gd name="connsiteY72" fmla="*/ 262924 h 298698"/>
                <a:gd name="connsiteX73" fmla="*/ 1059907 w 1254307"/>
                <a:gd name="connsiteY73" fmla="*/ 255848 h 298698"/>
                <a:gd name="connsiteX74" fmla="*/ 1058790 w 1254307"/>
                <a:gd name="connsiteY74" fmla="*/ 256593 h 298698"/>
                <a:gd name="connsiteX75" fmla="*/ 1034583 w 1254307"/>
                <a:gd name="connsiteY75" fmla="*/ 264414 h 298698"/>
                <a:gd name="connsiteX76" fmla="*/ 1008514 w 1254307"/>
                <a:gd name="connsiteY76" fmla="*/ 238717 h 298698"/>
                <a:gd name="connsiteX77" fmla="*/ 1055066 w 1254307"/>
                <a:gd name="connsiteY77" fmla="*/ 210041 h 298698"/>
                <a:gd name="connsiteX78" fmla="*/ 1058790 w 1254307"/>
                <a:gd name="connsiteY78" fmla="*/ 210041 h 298698"/>
                <a:gd name="connsiteX79" fmla="*/ 1058790 w 1254307"/>
                <a:gd name="connsiteY79" fmla="*/ 205945 h 298698"/>
                <a:gd name="connsiteX80" fmla="*/ 1055810 w 1254307"/>
                <a:gd name="connsiteY80" fmla="*/ 194772 h 298698"/>
                <a:gd name="connsiteX81" fmla="*/ 1041659 w 1254307"/>
                <a:gd name="connsiteY81" fmla="*/ 190676 h 298698"/>
                <a:gd name="connsiteX82" fmla="*/ 1019314 w 1254307"/>
                <a:gd name="connsiteY82" fmla="*/ 197007 h 298698"/>
                <a:gd name="connsiteX83" fmla="*/ 1013355 w 1254307"/>
                <a:gd name="connsiteY83" fmla="*/ 186207 h 298698"/>
                <a:gd name="connsiteX84" fmla="*/ 1043148 w 1254307"/>
                <a:gd name="connsiteY84" fmla="*/ 177641 h 298698"/>
                <a:gd name="connsiteX85" fmla="*/ 851356 w 1254307"/>
                <a:gd name="connsiteY85" fmla="*/ 177641 h 298698"/>
                <a:gd name="connsiteX86" fmla="*/ 891204 w 1254307"/>
                <a:gd name="connsiteY86" fmla="*/ 220469 h 298698"/>
                <a:gd name="connsiteX87" fmla="*/ 849866 w 1254307"/>
                <a:gd name="connsiteY87" fmla="*/ 264413 h 298698"/>
                <a:gd name="connsiteX88" fmla="*/ 810018 w 1254307"/>
                <a:gd name="connsiteY88" fmla="*/ 221586 h 298698"/>
                <a:gd name="connsiteX89" fmla="*/ 851356 w 1254307"/>
                <a:gd name="connsiteY89" fmla="*/ 177641 h 298698"/>
                <a:gd name="connsiteX90" fmla="*/ 761604 w 1254307"/>
                <a:gd name="connsiteY90" fmla="*/ 177641 h 298698"/>
                <a:gd name="connsiteX91" fmla="*/ 793631 w 1254307"/>
                <a:gd name="connsiteY91" fmla="*/ 185834 h 298698"/>
                <a:gd name="connsiteX92" fmla="*/ 793631 w 1254307"/>
                <a:gd name="connsiteY92" fmla="*/ 259200 h 298698"/>
                <a:gd name="connsiteX93" fmla="*/ 785438 w 1254307"/>
                <a:gd name="connsiteY93" fmla="*/ 288248 h 298698"/>
                <a:gd name="connsiteX94" fmla="*/ 756390 w 1254307"/>
                <a:gd name="connsiteY94" fmla="*/ 298675 h 298698"/>
                <a:gd name="connsiteX95" fmla="*/ 721756 w 1254307"/>
                <a:gd name="connsiteY95" fmla="*/ 287503 h 298698"/>
                <a:gd name="connsiteX96" fmla="*/ 728832 w 1254307"/>
                <a:gd name="connsiteY96" fmla="*/ 276331 h 298698"/>
                <a:gd name="connsiteX97" fmla="*/ 754528 w 1254307"/>
                <a:gd name="connsiteY97" fmla="*/ 284524 h 298698"/>
                <a:gd name="connsiteX98" fmla="*/ 770914 w 1254307"/>
                <a:gd name="connsiteY98" fmla="*/ 279682 h 298698"/>
                <a:gd name="connsiteX99" fmla="*/ 776873 w 1254307"/>
                <a:gd name="connsiteY99" fmla="*/ 259944 h 298698"/>
                <a:gd name="connsiteX100" fmla="*/ 776873 w 1254307"/>
                <a:gd name="connsiteY100" fmla="*/ 256220 h 298698"/>
                <a:gd name="connsiteX101" fmla="*/ 775756 w 1254307"/>
                <a:gd name="connsiteY101" fmla="*/ 256965 h 298698"/>
                <a:gd name="connsiteX102" fmla="*/ 775011 w 1254307"/>
                <a:gd name="connsiteY102" fmla="*/ 257338 h 298698"/>
                <a:gd name="connsiteX103" fmla="*/ 754901 w 1254307"/>
                <a:gd name="connsiteY103" fmla="*/ 262551 h 298698"/>
                <a:gd name="connsiteX104" fmla="*/ 718404 w 1254307"/>
                <a:gd name="connsiteY104" fmla="*/ 221958 h 298698"/>
                <a:gd name="connsiteX105" fmla="*/ 761604 w 1254307"/>
                <a:gd name="connsiteY105" fmla="*/ 177641 h 298698"/>
                <a:gd name="connsiteX106" fmla="*/ 706487 w 1254307"/>
                <a:gd name="connsiteY106" fmla="*/ 177641 h 298698"/>
                <a:gd name="connsiteX107" fmla="*/ 714680 w 1254307"/>
                <a:gd name="connsiteY107" fmla="*/ 179131 h 298698"/>
                <a:gd name="connsiteX108" fmla="*/ 710583 w 1254307"/>
                <a:gd name="connsiteY108" fmla="*/ 192538 h 298698"/>
                <a:gd name="connsiteX109" fmla="*/ 705370 w 1254307"/>
                <a:gd name="connsiteY109" fmla="*/ 192165 h 298698"/>
                <a:gd name="connsiteX110" fmla="*/ 680418 w 1254307"/>
                <a:gd name="connsiteY110" fmla="*/ 205572 h 298698"/>
                <a:gd name="connsiteX111" fmla="*/ 680418 w 1254307"/>
                <a:gd name="connsiteY111" fmla="*/ 262551 h 298698"/>
                <a:gd name="connsiteX112" fmla="*/ 663287 w 1254307"/>
                <a:gd name="connsiteY112" fmla="*/ 262551 h 298698"/>
                <a:gd name="connsiteX113" fmla="*/ 663287 w 1254307"/>
                <a:gd name="connsiteY113" fmla="*/ 180248 h 298698"/>
                <a:gd name="connsiteX114" fmla="*/ 678184 w 1254307"/>
                <a:gd name="connsiteY114" fmla="*/ 180248 h 298698"/>
                <a:gd name="connsiteX115" fmla="*/ 678184 w 1254307"/>
                <a:gd name="connsiteY115" fmla="*/ 192910 h 298698"/>
                <a:gd name="connsiteX116" fmla="*/ 679673 w 1254307"/>
                <a:gd name="connsiteY116" fmla="*/ 190303 h 298698"/>
                <a:gd name="connsiteX117" fmla="*/ 706487 w 1254307"/>
                <a:gd name="connsiteY117" fmla="*/ 177641 h 298698"/>
                <a:gd name="connsiteX118" fmla="*/ 611521 w 1254307"/>
                <a:gd name="connsiteY118" fmla="*/ 177641 h 298698"/>
                <a:gd name="connsiteX119" fmla="*/ 646900 w 1254307"/>
                <a:gd name="connsiteY119" fmla="*/ 220096 h 298698"/>
                <a:gd name="connsiteX120" fmla="*/ 646528 w 1254307"/>
                <a:gd name="connsiteY120" fmla="*/ 224565 h 298698"/>
                <a:gd name="connsiteX121" fmla="*/ 646528 w 1254307"/>
                <a:gd name="connsiteY121" fmla="*/ 226055 h 298698"/>
                <a:gd name="connsiteX122" fmla="*/ 589549 w 1254307"/>
                <a:gd name="connsiteY122" fmla="*/ 226055 h 298698"/>
                <a:gd name="connsiteX123" fmla="*/ 589549 w 1254307"/>
                <a:gd name="connsiteY123" fmla="*/ 226800 h 298698"/>
                <a:gd name="connsiteX124" fmla="*/ 589549 w 1254307"/>
                <a:gd name="connsiteY124" fmla="*/ 228662 h 298698"/>
                <a:gd name="connsiteX125" fmla="*/ 614128 w 1254307"/>
                <a:gd name="connsiteY125" fmla="*/ 250634 h 298698"/>
                <a:gd name="connsiteX126" fmla="*/ 636845 w 1254307"/>
                <a:gd name="connsiteY126" fmla="*/ 244675 h 298698"/>
                <a:gd name="connsiteX127" fmla="*/ 642804 w 1254307"/>
                <a:gd name="connsiteY127" fmla="*/ 255848 h 298698"/>
                <a:gd name="connsiteX128" fmla="*/ 612638 w 1254307"/>
                <a:gd name="connsiteY128" fmla="*/ 264413 h 298698"/>
                <a:gd name="connsiteX129" fmla="*/ 572790 w 1254307"/>
                <a:gd name="connsiteY129" fmla="*/ 221586 h 298698"/>
                <a:gd name="connsiteX130" fmla="*/ 611521 w 1254307"/>
                <a:gd name="connsiteY130" fmla="*/ 177641 h 298698"/>
                <a:gd name="connsiteX131" fmla="*/ 372060 w 1254307"/>
                <a:gd name="connsiteY131" fmla="*/ 164979 h 298698"/>
                <a:gd name="connsiteX132" fmla="*/ 339287 w 1254307"/>
                <a:gd name="connsiteY132" fmla="*/ 208179 h 298698"/>
                <a:gd name="connsiteX133" fmla="*/ 373177 w 1254307"/>
                <a:gd name="connsiteY133" fmla="*/ 250262 h 298698"/>
                <a:gd name="connsiteX134" fmla="*/ 406322 w 1254307"/>
                <a:gd name="connsiteY134" fmla="*/ 206689 h 298698"/>
                <a:gd name="connsiteX135" fmla="*/ 372060 w 1254307"/>
                <a:gd name="connsiteY135" fmla="*/ 164979 h 298698"/>
                <a:gd name="connsiteX136" fmla="*/ 915038 w 1254307"/>
                <a:gd name="connsiteY136" fmla="*/ 156041 h 298698"/>
                <a:gd name="connsiteX137" fmla="*/ 932541 w 1254307"/>
                <a:gd name="connsiteY137" fmla="*/ 156041 h 298698"/>
                <a:gd name="connsiteX138" fmla="*/ 932541 w 1254307"/>
                <a:gd name="connsiteY138" fmla="*/ 180248 h 298698"/>
                <a:gd name="connsiteX139" fmla="*/ 957121 w 1254307"/>
                <a:gd name="connsiteY139" fmla="*/ 180248 h 298698"/>
                <a:gd name="connsiteX140" fmla="*/ 957121 w 1254307"/>
                <a:gd name="connsiteY140" fmla="*/ 194027 h 298698"/>
                <a:gd name="connsiteX141" fmla="*/ 932541 w 1254307"/>
                <a:gd name="connsiteY141" fmla="*/ 194027 h 298698"/>
                <a:gd name="connsiteX142" fmla="*/ 932541 w 1254307"/>
                <a:gd name="connsiteY142" fmla="*/ 234248 h 298698"/>
                <a:gd name="connsiteX143" fmla="*/ 944459 w 1254307"/>
                <a:gd name="connsiteY143" fmla="*/ 250262 h 298698"/>
                <a:gd name="connsiteX144" fmla="*/ 955259 w 1254307"/>
                <a:gd name="connsiteY144" fmla="*/ 248027 h 298698"/>
                <a:gd name="connsiteX145" fmla="*/ 959728 w 1254307"/>
                <a:gd name="connsiteY145" fmla="*/ 259944 h 298698"/>
                <a:gd name="connsiteX146" fmla="*/ 940735 w 1254307"/>
                <a:gd name="connsiteY146" fmla="*/ 264786 h 298698"/>
                <a:gd name="connsiteX147" fmla="*/ 920997 w 1254307"/>
                <a:gd name="connsiteY147" fmla="*/ 258082 h 298698"/>
                <a:gd name="connsiteX148" fmla="*/ 915038 w 1254307"/>
                <a:gd name="connsiteY148" fmla="*/ 234248 h 298698"/>
                <a:gd name="connsiteX149" fmla="*/ 915038 w 1254307"/>
                <a:gd name="connsiteY149" fmla="*/ 194027 h 298698"/>
                <a:gd name="connsiteX150" fmla="*/ 900514 w 1254307"/>
                <a:gd name="connsiteY150" fmla="*/ 194027 h 298698"/>
                <a:gd name="connsiteX151" fmla="*/ 900514 w 1254307"/>
                <a:gd name="connsiteY151" fmla="*/ 180248 h 298698"/>
                <a:gd name="connsiteX152" fmla="*/ 915038 w 1254307"/>
                <a:gd name="connsiteY152" fmla="*/ 180248 h 298698"/>
                <a:gd name="connsiteX153" fmla="*/ 519163 w 1254307"/>
                <a:gd name="connsiteY153" fmla="*/ 156041 h 298698"/>
                <a:gd name="connsiteX154" fmla="*/ 536667 w 1254307"/>
                <a:gd name="connsiteY154" fmla="*/ 156041 h 298698"/>
                <a:gd name="connsiteX155" fmla="*/ 536667 w 1254307"/>
                <a:gd name="connsiteY155" fmla="*/ 180248 h 298698"/>
                <a:gd name="connsiteX156" fmla="*/ 561246 w 1254307"/>
                <a:gd name="connsiteY156" fmla="*/ 180248 h 298698"/>
                <a:gd name="connsiteX157" fmla="*/ 561246 w 1254307"/>
                <a:gd name="connsiteY157" fmla="*/ 194027 h 298698"/>
                <a:gd name="connsiteX158" fmla="*/ 536667 w 1254307"/>
                <a:gd name="connsiteY158" fmla="*/ 194027 h 298698"/>
                <a:gd name="connsiteX159" fmla="*/ 536667 w 1254307"/>
                <a:gd name="connsiteY159" fmla="*/ 234248 h 298698"/>
                <a:gd name="connsiteX160" fmla="*/ 548956 w 1254307"/>
                <a:gd name="connsiteY160" fmla="*/ 250262 h 298698"/>
                <a:gd name="connsiteX161" fmla="*/ 559756 w 1254307"/>
                <a:gd name="connsiteY161" fmla="*/ 248027 h 298698"/>
                <a:gd name="connsiteX162" fmla="*/ 564225 w 1254307"/>
                <a:gd name="connsiteY162" fmla="*/ 259944 h 298698"/>
                <a:gd name="connsiteX163" fmla="*/ 544860 w 1254307"/>
                <a:gd name="connsiteY163" fmla="*/ 264786 h 298698"/>
                <a:gd name="connsiteX164" fmla="*/ 525122 w 1254307"/>
                <a:gd name="connsiteY164" fmla="*/ 258082 h 298698"/>
                <a:gd name="connsiteX165" fmla="*/ 519163 w 1254307"/>
                <a:gd name="connsiteY165" fmla="*/ 234248 h 298698"/>
                <a:gd name="connsiteX166" fmla="*/ 519163 w 1254307"/>
                <a:gd name="connsiteY166" fmla="*/ 194027 h 298698"/>
                <a:gd name="connsiteX167" fmla="*/ 504639 w 1254307"/>
                <a:gd name="connsiteY167" fmla="*/ 194027 h 298698"/>
                <a:gd name="connsiteX168" fmla="*/ 504639 w 1254307"/>
                <a:gd name="connsiteY168" fmla="*/ 180248 h 298698"/>
                <a:gd name="connsiteX169" fmla="*/ 519163 w 1254307"/>
                <a:gd name="connsiteY169" fmla="*/ 180248 h 298698"/>
                <a:gd name="connsiteX170" fmla="*/ 976114 w 1254307"/>
                <a:gd name="connsiteY170" fmla="*/ 150828 h 298698"/>
                <a:gd name="connsiteX171" fmla="*/ 993617 w 1254307"/>
                <a:gd name="connsiteY171" fmla="*/ 150828 h 298698"/>
                <a:gd name="connsiteX172" fmla="*/ 993617 w 1254307"/>
                <a:gd name="connsiteY172" fmla="*/ 262552 h 298698"/>
                <a:gd name="connsiteX173" fmla="*/ 976114 w 1254307"/>
                <a:gd name="connsiteY173" fmla="*/ 262552 h 298698"/>
                <a:gd name="connsiteX174" fmla="*/ 866252 w 1254307"/>
                <a:gd name="connsiteY174" fmla="*/ 150828 h 298698"/>
                <a:gd name="connsiteX175" fmla="*/ 875935 w 1254307"/>
                <a:gd name="connsiteY175" fmla="*/ 160883 h 298698"/>
                <a:gd name="connsiteX176" fmla="*/ 866252 w 1254307"/>
                <a:gd name="connsiteY176" fmla="*/ 170566 h 298698"/>
                <a:gd name="connsiteX177" fmla="*/ 856569 w 1254307"/>
                <a:gd name="connsiteY177" fmla="*/ 160511 h 298698"/>
                <a:gd name="connsiteX178" fmla="*/ 866252 w 1254307"/>
                <a:gd name="connsiteY178" fmla="*/ 150828 h 298698"/>
                <a:gd name="connsiteX179" fmla="*/ 834597 w 1254307"/>
                <a:gd name="connsiteY179" fmla="*/ 150828 h 298698"/>
                <a:gd name="connsiteX180" fmla="*/ 844652 w 1254307"/>
                <a:gd name="connsiteY180" fmla="*/ 160511 h 298698"/>
                <a:gd name="connsiteX181" fmla="*/ 834969 w 1254307"/>
                <a:gd name="connsiteY181" fmla="*/ 170566 h 298698"/>
                <a:gd name="connsiteX182" fmla="*/ 824914 w 1254307"/>
                <a:gd name="connsiteY182" fmla="*/ 160883 h 298698"/>
                <a:gd name="connsiteX183" fmla="*/ 834597 w 1254307"/>
                <a:gd name="connsiteY183" fmla="*/ 150828 h 298698"/>
                <a:gd name="connsiteX184" fmla="*/ 1254307 w 1254307"/>
                <a:gd name="connsiteY184" fmla="*/ 150455 h 298698"/>
                <a:gd name="connsiteX185" fmla="*/ 1254307 w 1254307"/>
                <a:gd name="connsiteY185" fmla="*/ 262179 h 298698"/>
                <a:gd name="connsiteX186" fmla="*/ 1239410 w 1254307"/>
                <a:gd name="connsiteY186" fmla="*/ 262179 h 298698"/>
                <a:gd name="connsiteX187" fmla="*/ 1239410 w 1254307"/>
                <a:gd name="connsiteY187" fmla="*/ 255476 h 298698"/>
                <a:gd name="connsiteX188" fmla="*/ 1237921 w 1254307"/>
                <a:gd name="connsiteY188" fmla="*/ 256593 h 298698"/>
                <a:gd name="connsiteX189" fmla="*/ 1215576 w 1254307"/>
                <a:gd name="connsiteY189" fmla="*/ 264414 h 298698"/>
                <a:gd name="connsiteX190" fmla="*/ 1178707 w 1254307"/>
                <a:gd name="connsiteY190" fmla="*/ 222331 h 298698"/>
                <a:gd name="connsiteX191" fmla="*/ 1218555 w 1254307"/>
                <a:gd name="connsiteY191" fmla="*/ 177641 h 298698"/>
                <a:gd name="connsiteX192" fmla="*/ 1235686 w 1254307"/>
                <a:gd name="connsiteY192" fmla="*/ 181738 h 298698"/>
                <a:gd name="connsiteX193" fmla="*/ 1236804 w 1254307"/>
                <a:gd name="connsiteY193" fmla="*/ 182483 h 298698"/>
                <a:gd name="connsiteX194" fmla="*/ 1236804 w 1254307"/>
                <a:gd name="connsiteY194" fmla="*/ 181365 h 298698"/>
                <a:gd name="connsiteX195" fmla="*/ 1236804 w 1254307"/>
                <a:gd name="connsiteY195" fmla="*/ 150827 h 298698"/>
                <a:gd name="connsiteX196" fmla="*/ 373177 w 1254307"/>
                <a:gd name="connsiteY196" fmla="*/ 150455 h 298698"/>
                <a:gd name="connsiteX197" fmla="*/ 424942 w 1254307"/>
                <a:gd name="connsiteY197" fmla="*/ 206689 h 298698"/>
                <a:gd name="connsiteX198" fmla="*/ 372804 w 1254307"/>
                <a:gd name="connsiteY198" fmla="*/ 264786 h 298698"/>
                <a:gd name="connsiteX199" fmla="*/ 321039 w 1254307"/>
                <a:gd name="connsiteY199" fmla="*/ 207434 h 298698"/>
                <a:gd name="connsiteX200" fmla="*/ 373177 w 1254307"/>
                <a:gd name="connsiteY200" fmla="*/ 150455 h 298698"/>
                <a:gd name="connsiteX201" fmla="*/ 388446 w 1254307"/>
                <a:gd name="connsiteY201" fmla="*/ 123269 h 298698"/>
                <a:gd name="connsiteX202" fmla="*/ 397756 w 1254307"/>
                <a:gd name="connsiteY202" fmla="*/ 133697 h 298698"/>
                <a:gd name="connsiteX203" fmla="*/ 388446 w 1254307"/>
                <a:gd name="connsiteY203" fmla="*/ 143007 h 298698"/>
                <a:gd name="connsiteX204" fmla="*/ 379135 w 1254307"/>
                <a:gd name="connsiteY204" fmla="*/ 132579 h 298698"/>
                <a:gd name="connsiteX205" fmla="*/ 388446 w 1254307"/>
                <a:gd name="connsiteY205" fmla="*/ 123269 h 298698"/>
                <a:gd name="connsiteX206" fmla="*/ 357163 w 1254307"/>
                <a:gd name="connsiteY206" fmla="*/ 123269 h 298698"/>
                <a:gd name="connsiteX207" fmla="*/ 367218 w 1254307"/>
                <a:gd name="connsiteY207" fmla="*/ 132952 h 298698"/>
                <a:gd name="connsiteX208" fmla="*/ 367218 w 1254307"/>
                <a:gd name="connsiteY208" fmla="*/ 133324 h 298698"/>
                <a:gd name="connsiteX209" fmla="*/ 357535 w 1254307"/>
                <a:gd name="connsiteY209" fmla="*/ 143007 h 298698"/>
                <a:gd name="connsiteX210" fmla="*/ 347480 w 1254307"/>
                <a:gd name="connsiteY210" fmla="*/ 133324 h 298698"/>
                <a:gd name="connsiteX211" fmla="*/ 357163 w 1254307"/>
                <a:gd name="connsiteY211" fmla="*/ 123269 h 298698"/>
                <a:gd name="connsiteX212" fmla="*/ 465535 w 1254307"/>
                <a:gd name="connsiteY212" fmla="*/ 61820 h 298698"/>
                <a:gd name="connsiteX213" fmla="*/ 450266 w 1254307"/>
                <a:gd name="connsiteY213" fmla="*/ 79324 h 298698"/>
                <a:gd name="connsiteX214" fmla="*/ 464045 w 1254307"/>
                <a:gd name="connsiteY214" fmla="*/ 95710 h 298698"/>
                <a:gd name="connsiteX215" fmla="*/ 474845 w 1254307"/>
                <a:gd name="connsiteY215" fmla="*/ 91986 h 298698"/>
                <a:gd name="connsiteX216" fmla="*/ 474845 w 1254307"/>
                <a:gd name="connsiteY216" fmla="*/ 63683 h 298698"/>
                <a:gd name="connsiteX217" fmla="*/ 474473 w 1254307"/>
                <a:gd name="connsiteY217" fmla="*/ 63683 h 298698"/>
                <a:gd name="connsiteX218" fmla="*/ 465535 w 1254307"/>
                <a:gd name="connsiteY218" fmla="*/ 61820 h 298698"/>
                <a:gd name="connsiteX219" fmla="*/ 546721 w 1254307"/>
                <a:gd name="connsiteY219" fmla="*/ 61448 h 298698"/>
                <a:gd name="connsiteX220" fmla="*/ 532942 w 1254307"/>
                <a:gd name="connsiteY220" fmla="*/ 78952 h 298698"/>
                <a:gd name="connsiteX221" fmla="*/ 547094 w 1254307"/>
                <a:gd name="connsiteY221" fmla="*/ 96828 h 298698"/>
                <a:gd name="connsiteX222" fmla="*/ 560873 w 1254307"/>
                <a:gd name="connsiteY222" fmla="*/ 79324 h 298698"/>
                <a:gd name="connsiteX223" fmla="*/ 546721 w 1254307"/>
                <a:gd name="connsiteY223" fmla="*/ 61448 h 298698"/>
                <a:gd name="connsiteX224" fmla="*/ 409301 w 1254307"/>
                <a:gd name="connsiteY224" fmla="*/ 61076 h 298698"/>
                <a:gd name="connsiteX225" fmla="*/ 395894 w 1254307"/>
                <a:gd name="connsiteY225" fmla="*/ 74483 h 298698"/>
                <a:gd name="connsiteX226" fmla="*/ 395894 w 1254307"/>
                <a:gd name="connsiteY226" fmla="*/ 75228 h 298698"/>
                <a:gd name="connsiteX227" fmla="*/ 420474 w 1254307"/>
                <a:gd name="connsiteY227" fmla="*/ 75228 h 298698"/>
                <a:gd name="connsiteX228" fmla="*/ 420474 w 1254307"/>
                <a:gd name="connsiteY228" fmla="*/ 74483 h 298698"/>
                <a:gd name="connsiteX229" fmla="*/ 409301 w 1254307"/>
                <a:gd name="connsiteY229" fmla="*/ 61076 h 298698"/>
                <a:gd name="connsiteX230" fmla="*/ 500170 w 1254307"/>
                <a:gd name="connsiteY230" fmla="*/ 57724 h 298698"/>
                <a:gd name="connsiteX231" fmla="*/ 509853 w 1254307"/>
                <a:gd name="connsiteY231" fmla="*/ 57724 h 298698"/>
                <a:gd name="connsiteX232" fmla="*/ 509853 w 1254307"/>
                <a:gd name="connsiteY232" fmla="*/ 103531 h 298698"/>
                <a:gd name="connsiteX233" fmla="*/ 500170 w 1254307"/>
                <a:gd name="connsiteY233" fmla="*/ 103531 h 298698"/>
                <a:gd name="connsiteX234" fmla="*/ 606680 w 1254307"/>
                <a:gd name="connsiteY234" fmla="*/ 54000 h 298698"/>
                <a:gd name="connsiteX235" fmla="*/ 618597 w 1254307"/>
                <a:gd name="connsiteY235" fmla="*/ 58469 h 298698"/>
                <a:gd name="connsiteX236" fmla="*/ 623439 w 1254307"/>
                <a:gd name="connsiteY236" fmla="*/ 76345 h 298698"/>
                <a:gd name="connsiteX237" fmla="*/ 623439 w 1254307"/>
                <a:gd name="connsiteY237" fmla="*/ 103904 h 298698"/>
                <a:gd name="connsiteX238" fmla="*/ 614128 w 1254307"/>
                <a:gd name="connsiteY238" fmla="*/ 103904 h 298698"/>
                <a:gd name="connsiteX239" fmla="*/ 614128 w 1254307"/>
                <a:gd name="connsiteY239" fmla="*/ 103531 h 298698"/>
                <a:gd name="connsiteX240" fmla="*/ 614128 w 1254307"/>
                <a:gd name="connsiteY240" fmla="*/ 77090 h 298698"/>
                <a:gd name="connsiteX241" fmla="*/ 611521 w 1254307"/>
                <a:gd name="connsiteY241" fmla="*/ 64428 h 298698"/>
                <a:gd name="connsiteX242" fmla="*/ 604818 w 1254307"/>
                <a:gd name="connsiteY242" fmla="*/ 62193 h 298698"/>
                <a:gd name="connsiteX243" fmla="*/ 593273 w 1254307"/>
                <a:gd name="connsiteY243" fmla="*/ 65917 h 298698"/>
                <a:gd name="connsiteX244" fmla="*/ 592901 w 1254307"/>
                <a:gd name="connsiteY244" fmla="*/ 65917 h 298698"/>
                <a:gd name="connsiteX245" fmla="*/ 592901 w 1254307"/>
                <a:gd name="connsiteY245" fmla="*/ 103531 h 298698"/>
                <a:gd name="connsiteX246" fmla="*/ 583218 w 1254307"/>
                <a:gd name="connsiteY246" fmla="*/ 103531 h 298698"/>
                <a:gd name="connsiteX247" fmla="*/ 583218 w 1254307"/>
                <a:gd name="connsiteY247" fmla="*/ 55490 h 298698"/>
                <a:gd name="connsiteX248" fmla="*/ 591411 w 1254307"/>
                <a:gd name="connsiteY248" fmla="*/ 55490 h 298698"/>
                <a:gd name="connsiteX249" fmla="*/ 591411 w 1254307"/>
                <a:gd name="connsiteY249" fmla="*/ 59586 h 298698"/>
                <a:gd name="connsiteX250" fmla="*/ 592528 w 1254307"/>
                <a:gd name="connsiteY250" fmla="*/ 58842 h 298698"/>
                <a:gd name="connsiteX251" fmla="*/ 606680 w 1254307"/>
                <a:gd name="connsiteY251" fmla="*/ 54000 h 298698"/>
                <a:gd name="connsiteX252" fmla="*/ 547094 w 1254307"/>
                <a:gd name="connsiteY252" fmla="*/ 54000 h 298698"/>
                <a:gd name="connsiteX253" fmla="*/ 570183 w 1254307"/>
                <a:gd name="connsiteY253" fmla="*/ 79324 h 298698"/>
                <a:gd name="connsiteX254" fmla="*/ 545977 w 1254307"/>
                <a:gd name="connsiteY254" fmla="*/ 105021 h 298698"/>
                <a:gd name="connsiteX255" fmla="*/ 522887 w 1254307"/>
                <a:gd name="connsiteY255" fmla="*/ 79697 h 298698"/>
                <a:gd name="connsiteX256" fmla="*/ 547094 w 1254307"/>
                <a:gd name="connsiteY256" fmla="*/ 54000 h 298698"/>
                <a:gd name="connsiteX257" fmla="*/ 409301 w 1254307"/>
                <a:gd name="connsiteY257" fmla="*/ 54000 h 298698"/>
                <a:gd name="connsiteX258" fmla="*/ 429412 w 1254307"/>
                <a:gd name="connsiteY258" fmla="*/ 78579 h 298698"/>
                <a:gd name="connsiteX259" fmla="*/ 429412 w 1254307"/>
                <a:gd name="connsiteY259" fmla="*/ 81186 h 298698"/>
                <a:gd name="connsiteX260" fmla="*/ 429412 w 1254307"/>
                <a:gd name="connsiteY260" fmla="*/ 81931 h 298698"/>
                <a:gd name="connsiteX261" fmla="*/ 395894 w 1254307"/>
                <a:gd name="connsiteY261" fmla="*/ 81931 h 298698"/>
                <a:gd name="connsiteX262" fmla="*/ 395894 w 1254307"/>
                <a:gd name="connsiteY262" fmla="*/ 82676 h 298698"/>
                <a:gd name="connsiteX263" fmla="*/ 395894 w 1254307"/>
                <a:gd name="connsiteY263" fmla="*/ 84166 h 298698"/>
                <a:gd name="connsiteX264" fmla="*/ 410791 w 1254307"/>
                <a:gd name="connsiteY264" fmla="*/ 97200 h 298698"/>
                <a:gd name="connsiteX265" fmla="*/ 424198 w 1254307"/>
                <a:gd name="connsiteY265" fmla="*/ 93476 h 298698"/>
                <a:gd name="connsiteX266" fmla="*/ 427549 w 1254307"/>
                <a:gd name="connsiteY266" fmla="*/ 99807 h 298698"/>
                <a:gd name="connsiteX267" fmla="*/ 410046 w 1254307"/>
                <a:gd name="connsiteY267" fmla="*/ 104648 h 298698"/>
                <a:gd name="connsiteX268" fmla="*/ 386584 w 1254307"/>
                <a:gd name="connsiteY268" fmla="*/ 79697 h 298698"/>
                <a:gd name="connsiteX269" fmla="*/ 409301 w 1254307"/>
                <a:gd name="connsiteY269" fmla="*/ 54000 h 298698"/>
                <a:gd name="connsiteX270" fmla="*/ 465907 w 1254307"/>
                <a:gd name="connsiteY270" fmla="*/ 53627 h 298698"/>
                <a:gd name="connsiteX271" fmla="*/ 484528 w 1254307"/>
                <a:gd name="connsiteY271" fmla="*/ 58469 h 298698"/>
                <a:gd name="connsiteX272" fmla="*/ 484528 w 1254307"/>
                <a:gd name="connsiteY272" fmla="*/ 103531 h 298698"/>
                <a:gd name="connsiteX273" fmla="*/ 479686 w 1254307"/>
                <a:gd name="connsiteY273" fmla="*/ 120662 h 298698"/>
                <a:gd name="connsiteX274" fmla="*/ 462555 w 1254307"/>
                <a:gd name="connsiteY274" fmla="*/ 126620 h 298698"/>
                <a:gd name="connsiteX275" fmla="*/ 442445 w 1254307"/>
                <a:gd name="connsiteY275" fmla="*/ 120289 h 298698"/>
                <a:gd name="connsiteX276" fmla="*/ 446542 w 1254307"/>
                <a:gd name="connsiteY276" fmla="*/ 113958 h 298698"/>
                <a:gd name="connsiteX277" fmla="*/ 461438 w 1254307"/>
                <a:gd name="connsiteY277" fmla="*/ 119172 h 298698"/>
                <a:gd name="connsiteX278" fmla="*/ 471121 w 1254307"/>
                <a:gd name="connsiteY278" fmla="*/ 115448 h 298698"/>
                <a:gd name="connsiteX279" fmla="*/ 474845 w 1254307"/>
                <a:gd name="connsiteY279" fmla="*/ 103531 h 298698"/>
                <a:gd name="connsiteX280" fmla="*/ 474845 w 1254307"/>
                <a:gd name="connsiteY280" fmla="*/ 99807 h 298698"/>
                <a:gd name="connsiteX281" fmla="*/ 473728 w 1254307"/>
                <a:gd name="connsiteY281" fmla="*/ 100179 h 298698"/>
                <a:gd name="connsiteX282" fmla="*/ 473355 w 1254307"/>
                <a:gd name="connsiteY282" fmla="*/ 100551 h 298698"/>
                <a:gd name="connsiteX283" fmla="*/ 461811 w 1254307"/>
                <a:gd name="connsiteY283" fmla="*/ 103531 h 298698"/>
                <a:gd name="connsiteX284" fmla="*/ 440583 w 1254307"/>
                <a:gd name="connsiteY284" fmla="*/ 79696 h 298698"/>
                <a:gd name="connsiteX285" fmla="*/ 440583 w 1254307"/>
                <a:gd name="connsiteY285" fmla="*/ 77834 h 298698"/>
                <a:gd name="connsiteX286" fmla="*/ 465907 w 1254307"/>
                <a:gd name="connsiteY286" fmla="*/ 53627 h 298698"/>
                <a:gd name="connsiteX287" fmla="*/ 342267 w 1254307"/>
                <a:gd name="connsiteY287" fmla="*/ 45807 h 298698"/>
                <a:gd name="connsiteX288" fmla="*/ 342267 w 1254307"/>
                <a:gd name="connsiteY288" fmla="*/ 68152 h 298698"/>
                <a:gd name="connsiteX289" fmla="*/ 347480 w 1254307"/>
                <a:gd name="connsiteY289" fmla="*/ 68152 h 298698"/>
                <a:gd name="connsiteX290" fmla="*/ 360887 w 1254307"/>
                <a:gd name="connsiteY290" fmla="*/ 64800 h 298698"/>
                <a:gd name="connsiteX291" fmla="*/ 361260 w 1254307"/>
                <a:gd name="connsiteY291" fmla="*/ 48786 h 298698"/>
                <a:gd name="connsiteX292" fmla="*/ 350832 w 1254307"/>
                <a:gd name="connsiteY292" fmla="*/ 45807 h 298698"/>
                <a:gd name="connsiteX293" fmla="*/ 505011 w 1254307"/>
                <a:gd name="connsiteY293" fmla="*/ 37986 h 298698"/>
                <a:gd name="connsiteX294" fmla="*/ 510969 w 1254307"/>
                <a:gd name="connsiteY294" fmla="*/ 43945 h 298698"/>
                <a:gd name="connsiteX295" fmla="*/ 505011 w 1254307"/>
                <a:gd name="connsiteY295" fmla="*/ 49531 h 298698"/>
                <a:gd name="connsiteX296" fmla="*/ 499052 w 1254307"/>
                <a:gd name="connsiteY296" fmla="*/ 43945 h 298698"/>
                <a:gd name="connsiteX297" fmla="*/ 505011 w 1254307"/>
                <a:gd name="connsiteY297" fmla="*/ 37986 h 298698"/>
                <a:gd name="connsiteX298" fmla="*/ 331839 w 1254307"/>
                <a:gd name="connsiteY298" fmla="*/ 37614 h 298698"/>
                <a:gd name="connsiteX299" fmla="*/ 348970 w 1254307"/>
                <a:gd name="connsiteY299" fmla="*/ 37614 h 298698"/>
                <a:gd name="connsiteX300" fmla="*/ 368708 w 1254307"/>
                <a:gd name="connsiteY300" fmla="*/ 42828 h 298698"/>
                <a:gd name="connsiteX301" fmla="*/ 373922 w 1254307"/>
                <a:gd name="connsiteY301" fmla="*/ 55862 h 298698"/>
                <a:gd name="connsiteX302" fmla="*/ 369825 w 1254307"/>
                <a:gd name="connsiteY302" fmla="*/ 67407 h 298698"/>
                <a:gd name="connsiteX303" fmla="*/ 359025 w 1254307"/>
                <a:gd name="connsiteY303" fmla="*/ 72621 h 298698"/>
                <a:gd name="connsiteX304" fmla="*/ 365729 w 1254307"/>
                <a:gd name="connsiteY304" fmla="*/ 76345 h 298698"/>
                <a:gd name="connsiteX305" fmla="*/ 370198 w 1254307"/>
                <a:gd name="connsiteY305" fmla="*/ 84538 h 298698"/>
                <a:gd name="connsiteX306" fmla="*/ 378391 w 1254307"/>
                <a:gd name="connsiteY306" fmla="*/ 103531 h 298698"/>
                <a:gd name="connsiteX307" fmla="*/ 367591 w 1254307"/>
                <a:gd name="connsiteY307" fmla="*/ 103531 h 298698"/>
                <a:gd name="connsiteX308" fmla="*/ 359770 w 1254307"/>
                <a:gd name="connsiteY308" fmla="*/ 86028 h 298698"/>
                <a:gd name="connsiteX309" fmla="*/ 345246 w 1254307"/>
                <a:gd name="connsiteY309" fmla="*/ 75973 h 298698"/>
                <a:gd name="connsiteX310" fmla="*/ 341894 w 1254307"/>
                <a:gd name="connsiteY310" fmla="*/ 75973 h 298698"/>
                <a:gd name="connsiteX311" fmla="*/ 341894 w 1254307"/>
                <a:gd name="connsiteY311" fmla="*/ 103531 h 298698"/>
                <a:gd name="connsiteX312" fmla="*/ 331839 w 1254307"/>
                <a:gd name="connsiteY312" fmla="*/ 103531 h 298698"/>
                <a:gd name="connsiteX313" fmla="*/ 131481 w 1254307"/>
                <a:gd name="connsiteY313" fmla="*/ 12290 h 298698"/>
                <a:gd name="connsiteX314" fmla="*/ 113605 w 1254307"/>
                <a:gd name="connsiteY314" fmla="*/ 36869 h 298698"/>
                <a:gd name="connsiteX315" fmla="*/ 96846 w 1254307"/>
                <a:gd name="connsiteY315" fmla="*/ 17876 h 298698"/>
                <a:gd name="connsiteX316" fmla="*/ 92377 w 1254307"/>
                <a:gd name="connsiteY316" fmla="*/ 52883 h 298698"/>
                <a:gd name="connsiteX317" fmla="*/ 60722 w 1254307"/>
                <a:gd name="connsiteY317" fmla="*/ 38731 h 298698"/>
                <a:gd name="connsiteX318" fmla="*/ 67798 w 1254307"/>
                <a:gd name="connsiteY318" fmla="*/ 62938 h 298698"/>
                <a:gd name="connsiteX319" fmla="*/ 38005 w 1254307"/>
                <a:gd name="connsiteY319" fmla="*/ 65917 h 298698"/>
                <a:gd name="connsiteX320" fmla="*/ 64446 w 1254307"/>
                <a:gd name="connsiteY320" fmla="*/ 80069 h 298698"/>
                <a:gd name="connsiteX321" fmla="*/ 90888 w 1254307"/>
                <a:gd name="connsiteY321" fmla="*/ 91614 h 298698"/>
                <a:gd name="connsiteX322" fmla="*/ 134460 w 1254307"/>
                <a:gd name="connsiteY322" fmla="*/ 141145 h 298698"/>
                <a:gd name="connsiteX323" fmla="*/ 69288 w 1254307"/>
                <a:gd name="connsiteY323" fmla="*/ 128483 h 298698"/>
                <a:gd name="connsiteX324" fmla="*/ 45826 w 1254307"/>
                <a:gd name="connsiteY324" fmla="*/ 111352 h 298698"/>
                <a:gd name="connsiteX325" fmla="*/ 20874 w 1254307"/>
                <a:gd name="connsiteY325" fmla="*/ 96083 h 298698"/>
                <a:gd name="connsiteX326" fmla="*/ 32791 w 1254307"/>
                <a:gd name="connsiteY326" fmla="*/ 123641 h 298698"/>
                <a:gd name="connsiteX327" fmla="*/ 8957 w 1254307"/>
                <a:gd name="connsiteY327" fmla="*/ 128483 h 298698"/>
                <a:gd name="connsiteX328" fmla="*/ 37260 w 1254307"/>
                <a:gd name="connsiteY328" fmla="*/ 149710 h 298698"/>
                <a:gd name="connsiteX329" fmla="*/ 8957 w 1254307"/>
                <a:gd name="connsiteY329" fmla="*/ 170938 h 298698"/>
                <a:gd name="connsiteX330" fmla="*/ 32791 w 1254307"/>
                <a:gd name="connsiteY330" fmla="*/ 175779 h 298698"/>
                <a:gd name="connsiteX331" fmla="*/ 20874 w 1254307"/>
                <a:gd name="connsiteY331" fmla="*/ 203338 h 298698"/>
                <a:gd name="connsiteX332" fmla="*/ 45453 w 1254307"/>
                <a:gd name="connsiteY332" fmla="*/ 188069 h 298698"/>
                <a:gd name="connsiteX333" fmla="*/ 68915 w 1254307"/>
                <a:gd name="connsiteY333" fmla="*/ 170566 h 298698"/>
                <a:gd name="connsiteX334" fmla="*/ 134088 w 1254307"/>
                <a:gd name="connsiteY334" fmla="*/ 157903 h 298698"/>
                <a:gd name="connsiteX335" fmla="*/ 90515 w 1254307"/>
                <a:gd name="connsiteY335" fmla="*/ 207434 h 298698"/>
                <a:gd name="connsiteX336" fmla="*/ 64074 w 1254307"/>
                <a:gd name="connsiteY336" fmla="*/ 218979 h 298698"/>
                <a:gd name="connsiteX337" fmla="*/ 37633 w 1254307"/>
                <a:gd name="connsiteY337" fmla="*/ 233131 h 298698"/>
                <a:gd name="connsiteX338" fmla="*/ 67426 w 1254307"/>
                <a:gd name="connsiteY338" fmla="*/ 236110 h 298698"/>
                <a:gd name="connsiteX339" fmla="*/ 58860 w 1254307"/>
                <a:gd name="connsiteY339" fmla="*/ 259572 h 298698"/>
                <a:gd name="connsiteX340" fmla="*/ 91260 w 1254307"/>
                <a:gd name="connsiteY340" fmla="*/ 246166 h 298698"/>
                <a:gd name="connsiteX341" fmla="*/ 96102 w 1254307"/>
                <a:gd name="connsiteY341" fmla="*/ 280800 h 298698"/>
                <a:gd name="connsiteX342" fmla="*/ 112488 w 1254307"/>
                <a:gd name="connsiteY342" fmla="*/ 261807 h 298698"/>
                <a:gd name="connsiteX343" fmla="*/ 130364 w 1254307"/>
                <a:gd name="connsiteY343" fmla="*/ 286386 h 298698"/>
                <a:gd name="connsiteX344" fmla="*/ 129619 w 1254307"/>
                <a:gd name="connsiteY344" fmla="*/ 256593 h 298698"/>
                <a:gd name="connsiteX345" fmla="*/ 126639 w 1254307"/>
                <a:gd name="connsiteY345" fmla="*/ 228290 h 298698"/>
                <a:gd name="connsiteX346" fmla="*/ 147867 w 1254307"/>
                <a:gd name="connsiteY346" fmla="*/ 165724 h 298698"/>
                <a:gd name="connsiteX347" fmla="*/ 169095 w 1254307"/>
                <a:gd name="connsiteY347" fmla="*/ 228290 h 298698"/>
                <a:gd name="connsiteX348" fmla="*/ 166115 w 1254307"/>
                <a:gd name="connsiteY348" fmla="*/ 256593 h 298698"/>
                <a:gd name="connsiteX349" fmla="*/ 165370 w 1254307"/>
                <a:gd name="connsiteY349" fmla="*/ 286386 h 298698"/>
                <a:gd name="connsiteX350" fmla="*/ 183246 w 1254307"/>
                <a:gd name="connsiteY350" fmla="*/ 261807 h 298698"/>
                <a:gd name="connsiteX351" fmla="*/ 199632 w 1254307"/>
                <a:gd name="connsiteY351" fmla="*/ 280800 h 298698"/>
                <a:gd name="connsiteX352" fmla="*/ 204474 w 1254307"/>
                <a:gd name="connsiteY352" fmla="*/ 246166 h 298698"/>
                <a:gd name="connsiteX353" fmla="*/ 236874 w 1254307"/>
                <a:gd name="connsiteY353" fmla="*/ 259572 h 298698"/>
                <a:gd name="connsiteX354" fmla="*/ 229053 w 1254307"/>
                <a:gd name="connsiteY354" fmla="*/ 236110 h 298698"/>
                <a:gd name="connsiteX355" fmla="*/ 258846 w 1254307"/>
                <a:gd name="connsiteY355" fmla="*/ 233131 h 298698"/>
                <a:gd name="connsiteX356" fmla="*/ 232405 w 1254307"/>
                <a:gd name="connsiteY356" fmla="*/ 218979 h 298698"/>
                <a:gd name="connsiteX357" fmla="*/ 205963 w 1254307"/>
                <a:gd name="connsiteY357" fmla="*/ 207434 h 298698"/>
                <a:gd name="connsiteX358" fmla="*/ 162391 w 1254307"/>
                <a:gd name="connsiteY358" fmla="*/ 157903 h 298698"/>
                <a:gd name="connsiteX359" fmla="*/ 227563 w 1254307"/>
                <a:gd name="connsiteY359" fmla="*/ 170566 h 298698"/>
                <a:gd name="connsiteX360" fmla="*/ 251025 w 1254307"/>
                <a:gd name="connsiteY360" fmla="*/ 187697 h 298698"/>
                <a:gd name="connsiteX361" fmla="*/ 275977 w 1254307"/>
                <a:gd name="connsiteY361" fmla="*/ 202966 h 298698"/>
                <a:gd name="connsiteX362" fmla="*/ 264060 w 1254307"/>
                <a:gd name="connsiteY362" fmla="*/ 175407 h 298698"/>
                <a:gd name="connsiteX363" fmla="*/ 289384 w 1254307"/>
                <a:gd name="connsiteY363" fmla="*/ 170938 h 298698"/>
                <a:gd name="connsiteX364" fmla="*/ 261081 w 1254307"/>
                <a:gd name="connsiteY364" fmla="*/ 149710 h 298698"/>
                <a:gd name="connsiteX365" fmla="*/ 289384 w 1254307"/>
                <a:gd name="connsiteY365" fmla="*/ 128483 h 298698"/>
                <a:gd name="connsiteX366" fmla="*/ 265550 w 1254307"/>
                <a:gd name="connsiteY366" fmla="*/ 123641 h 298698"/>
                <a:gd name="connsiteX367" fmla="*/ 277467 w 1254307"/>
                <a:gd name="connsiteY367" fmla="*/ 96083 h 298698"/>
                <a:gd name="connsiteX368" fmla="*/ 252515 w 1254307"/>
                <a:gd name="connsiteY368" fmla="*/ 111352 h 298698"/>
                <a:gd name="connsiteX369" fmla="*/ 229053 w 1254307"/>
                <a:gd name="connsiteY369" fmla="*/ 128483 h 298698"/>
                <a:gd name="connsiteX370" fmla="*/ 163881 w 1254307"/>
                <a:gd name="connsiteY370" fmla="*/ 141145 h 298698"/>
                <a:gd name="connsiteX371" fmla="*/ 207453 w 1254307"/>
                <a:gd name="connsiteY371" fmla="*/ 91614 h 298698"/>
                <a:gd name="connsiteX372" fmla="*/ 233894 w 1254307"/>
                <a:gd name="connsiteY372" fmla="*/ 80069 h 298698"/>
                <a:gd name="connsiteX373" fmla="*/ 260336 w 1254307"/>
                <a:gd name="connsiteY373" fmla="*/ 65917 h 298698"/>
                <a:gd name="connsiteX374" fmla="*/ 230543 w 1254307"/>
                <a:gd name="connsiteY374" fmla="*/ 62938 h 298698"/>
                <a:gd name="connsiteX375" fmla="*/ 237619 w 1254307"/>
                <a:gd name="connsiteY375" fmla="*/ 38731 h 298698"/>
                <a:gd name="connsiteX376" fmla="*/ 205963 w 1254307"/>
                <a:gd name="connsiteY376" fmla="*/ 52883 h 298698"/>
                <a:gd name="connsiteX377" fmla="*/ 201495 w 1254307"/>
                <a:gd name="connsiteY377" fmla="*/ 17876 h 298698"/>
                <a:gd name="connsiteX378" fmla="*/ 184363 w 1254307"/>
                <a:gd name="connsiteY378" fmla="*/ 36869 h 298698"/>
                <a:gd name="connsiteX379" fmla="*/ 166488 w 1254307"/>
                <a:gd name="connsiteY379" fmla="*/ 12290 h 298698"/>
                <a:gd name="connsiteX380" fmla="*/ 167232 w 1254307"/>
                <a:gd name="connsiteY380" fmla="*/ 42083 h 298698"/>
                <a:gd name="connsiteX381" fmla="*/ 170212 w 1254307"/>
                <a:gd name="connsiteY381" fmla="*/ 70386 h 298698"/>
                <a:gd name="connsiteX382" fmla="*/ 148984 w 1254307"/>
                <a:gd name="connsiteY382" fmla="*/ 132952 h 298698"/>
                <a:gd name="connsiteX383" fmla="*/ 127757 w 1254307"/>
                <a:gd name="connsiteY383" fmla="*/ 70386 h 298698"/>
                <a:gd name="connsiteX384" fmla="*/ 130736 w 1254307"/>
                <a:gd name="connsiteY384" fmla="*/ 42083 h 298698"/>
                <a:gd name="connsiteX385" fmla="*/ 131481 w 1254307"/>
                <a:gd name="connsiteY385" fmla="*/ 12290 h 298698"/>
                <a:gd name="connsiteX386" fmla="*/ 134833 w 1254307"/>
                <a:gd name="connsiteY386" fmla="*/ 0 h 298698"/>
                <a:gd name="connsiteX387" fmla="*/ 134833 w 1254307"/>
                <a:gd name="connsiteY387" fmla="*/ 67779 h 298698"/>
                <a:gd name="connsiteX388" fmla="*/ 148239 w 1254307"/>
                <a:gd name="connsiteY388" fmla="*/ 107255 h 298698"/>
                <a:gd name="connsiteX389" fmla="*/ 161646 w 1254307"/>
                <a:gd name="connsiteY389" fmla="*/ 67779 h 298698"/>
                <a:gd name="connsiteX390" fmla="*/ 161646 w 1254307"/>
                <a:gd name="connsiteY390" fmla="*/ 0 h 298698"/>
                <a:gd name="connsiteX391" fmla="*/ 184363 w 1254307"/>
                <a:gd name="connsiteY391" fmla="*/ 19738 h 298698"/>
                <a:gd name="connsiteX392" fmla="*/ 202612 w 1254307"/>
                <a:gd name="connsiteY392" fmla="*/ 9310 h 298698"/>
                <a:gd name="connsiteX393" fmla="*/ 214901 w 1254307"/>
                <a:gd name="connsiteY393" fmla="*/ 34634 h 298698"/>
                <a:gd name="connsiteX394" fmla="*/ 242088 w 1254307"/>
                <a:gd name="connsiteY394" fmla="*/ 32400 h 298698"/>
                <a:gd name="connsiteX395" fmla="*/ 242832 w 1254307"/>
                <a:gd name="connsiteY395" fmla="*/ 53255 h 298698"/>
                <a:gd name="connsiteX396" fmla="*/ 271136 w 1254307"/>
                <a:gd name="connsiteY396" fmla="*/ 62938 h 298698"/>
                <a:gd name="connsiteX397" fmla="*/ 212294 w 1254307"/>
                <a:gd name="connsiteY397" fmla="*/ 96828 h 298698"/>
                <a:gd name="connsiteX398" fmla="*/ 184736 w 1254307"/>
                <a:gd name="connsiteY398" fmla="*/ 128110 h 298698"/>
                <a:gd name="connsiteX399" fmla="*/ 226074 w 1254307"/>
                <a:gd name="connsiteY399" fmla="*/ 119917 h 298698"/>
                <a:gd name="connsiteX400" fmla="*/ 284543 w 1254307"/>
                <a:gd name="connsiteY400" fmla="*/ 85655 h 298698"/>
                <a:gd name="connsiteX401" fmla="*/ 279329 w 1254307"/>
                <a:gd name="connsiteY401" fmla="*/ 115448 h 298698"/>
                <a:gd name="connsiteX402" fmla="*/ 296460 w 1254307"/>
                <a:gd name="connsiteY402" fmla="*/ 125876 h 298698"/>
                <a:gd name="connsiteX403" fmla="*/ 280074 w 1254307"/>
                <a:gd name="connsiteY403" fmla="*/ 149338 h 298698"/>
                <a:gd name="connsiteX404" fmla="*/ 296460 w 1254307"/>
                <a:gd name="connsiteY404" fmla="*/ 173172 h 298698"/>
                <a:gd name="connsiteX405" fmla="*/ 279329 w 1254307"/>
                <a:gd name="connsiteY405" fmla="*/ 183600 h 298698"/>
                <a:gd name="connsiteX406" fmla="*/ 284543 w 1254307"/>
                <a:gd name="connsiteY406" fmla="*/ 213393 h 298698"/>
                <a:gd name="connsiteX407" fmla="*/ 226074 w 1254307"/>
                <a:gd name="connsiteY407" fmla="*/ 179131 h 298698"/>
                <a:gd name="connsiteX408" fmla="*/ 184736 w 1254307"/>
                <a:gd name="connsiteY408" fmla="*/ 170938 h 298698"/>
                <a:gd name="connsiteX409" fmla="*/ 212294 w 1254307"/>
                <a:gd name="connsiteY409" fmla="*/ 202221 h 298698"/>
                <a:gd name="connsiteX410" fmla="*/ 271136 w 1254307"/>
                <a:gd name="connsiteY410" fmla="*/ 236110 h 298698"/>
                <a:gd name="connsiteX411" fmla="*/ 243205 w 1254307"/>
                <a:gd name="connsiteY411" fmla="*/ 245793 h 298698"/>
                <a:gd name="connsiteX412" fmla="*/ 243205 w 1254307"/>
                <a:gd name="connsiteY412" fmla="*/ 265903 h 298698"/>
                <a:gd name="connsiteX413" fmla="*/ 214901 w 1254307"/>
                <a:gd name="connsiteY413" fmla="*/ 264041 h 298698"/>
                <a:gd name="connsiteX414" fmla="*/ 202239 w 1254307"/>
                <a:gd name="connsiteY414" fmla="*/ 289366 h 298698"/>
                <a:gd name="connsiteX415" fmla="*/ 184363 w 1254307"/>
                <a:gd name="connsiteY415" fmla="*/ 278938 h 298698"/>
                <a:gd name="connsiteX416" fmla="*/ 161646 w 1254307"/>
                <a:gd name="connsiteY416" fmla="*/ 298676 h 298698"/>
                <a:gd name="connsiteX417" fmla="*/ 161646 w 1254307"/>
                <a:gd name="connsiteY417" fmla="*/ 230897 h 298698"/>
                <a:gd name="connsiteX418" fmla="*/ 148239 w 1254307"/>
                <a:gd name="connsiteY418" fmla="*/ 191421 h 298698"/>
                <a:gd name="connsiteX419" fmla="*/ 134833 w 1254307"/>
                <a:gd name="connsiteY419" fmla="*/ 230897 h 298698"/>
                <a:gd name="connsiteX420" fmla="*/ 134833 w 1254307"/>
                <a:gd name="connsiteY420" fmla="*/ 298676 h 298698"/>
                <a:gd name="connsiteX421" fmla="*/ 112115 w 1254307"/>
                <a:gd name="connsiteY421" fmla="*/ 278938 h 298698"/>
                <a:gd name="connsiteX422" fmla="*/ 94239 w 1254307"/>
                <a:gd name="connsiteY422" fmla="*/ 289366 h 298698"/>
                <a:gd name="connsiteX423" fmla="*/ 81577 w 1254307"/>
                <a:gd name="connsiteY423" fmla="*/ 264041 h 298698"/>
                <a:gd name="connsiteX424" fmla="*/ 53274 w 1254307"/>
                <a:gd name="connsiteY424" fmla="*/ 265903 h 298698"/>
                <a:gd name="connsiteX425" fmla="*/ 53274 w 1254307"/>
                <a:gd name="connsiteY425" fmla="*/ 245793 h 298698"/>
                <a:gd name="connsiteX426" fmla="*/ 25343 w 1254307"/>
                <a:gd name="connsiteY426" fmla="*/ 236110 h 298698"/>
                <a:gd name="connsiteX427" fmla="*/ 84184 w 1254307"/>
                <a:gd name="connsiteY427" fmla="*/ 202221 h 298698"/>
                <a:gd name="connsiteX428" fmla="*/ 111743 w 1254307"/>
                <a:gd name="connsiteY428" fmla="*/ 170938 h 298698"/>
                <a:gd name="connsiteX429" fmla="*/ 70405 w 1254307"/>
                <a:gd name="connsiteY429" fmla="*/ 179131 h 298698"/>
                <a:gd name="connsiteX430" fmla="*/ 11936 w 1254307"/>
                <a:gd name="connsiteY430" fmla="*/ 213393 h 298698"/>
                <a:gd name="connsiteX431" fmla="*/ 17150 w 1254307"/>
                <a:gd name="connsiteY431" fmla="*/ 183600 h 298698"/>
                <a:gd name="connsiteX432" fmla="*/ 19 w 1254307"/>
                <a:gd name="connsiteY432" fmla="*/ 173172 h 298698"/>
                <a:gd name="connsiteX433" fmla="*/ 16405 w 1254307"/>
                <a:gd name="connsiteY433" fmla="*/ 149710 h 298698"/>
                <a:gd name="connsiteX434" fmla="*/ 19 w 1254307"/>
                <a:gd name="connsiteY434" fmla="*/ 126248 h 298698"/>
                <a:gd name="connsiteX435" fmla="*/ 17150 w 1254307"/>
                <a:gd name="connsiteY435" fmla="*/ 115821 h 298698"/>
                <a:gd name="connsiteX436" fmla="*/ 11936 w 1254307"/>
                <a:gd name="connsiteY436" fmla="*/ 86028 h 298698"/>
                <a:gd name="connsiteX437" fmla="*/ 70405 w 1254307"/>
                <a:gd name="connsiteY437" fmla="*/ 120290 h 298698"/>
                <a:gd name="connsiteX438" fmla="*/ 111743 w 1254307"/>
                <a:gd name="connsiteY438" fmla="*/ 128483 h 298698"/>
                <a:gd name="connsiteX439" fmla="*/ 84184 w 1254307"/>
                <a:gd name="connsiteY439" fmla="*/ 97200 h 298698"/>
                <a:gd name="connsiteX440" fmla="*/ 25343 w 1254307"/>
                <a:gd name="connsiteY440" fmla="*/ 63683 h 298698"/>
                <a:gd name="connsiteX441" fmla="*/ 53646 w 1254307"/>
                <a:gd name="connsiteY441" fmla="*/ 53628 h 298698"/>
                <a:gd name="connsiteX442" fmla="*/ 54391 w 1254307"/>
                <a:gd name="connsiteY442" fmla="*/ 32400 h 298698"/>
                <a:gd name="connsiteX443" fmla="*/ 81577 w 1254307"/>
                <a:gd name="connsiteY443" fmla="*/ 34634 h 298698"/>
                <a:gd name="connsiteX444" fmla="*/ 93867 w 1254307"/>
                <a:gd name="connsiteY444" fmla="*/ 9310 h 298698"/>
                <a:gd name="connsiteX445" fmla="*/ 112115 w 1254307"/>
                <a:gd name="connsiteY445" fmla="*/ 19738 h 298698"/>
                <a:gd name="connsiteX446" fmla="*/ 134833 w 1254307"/>
                <a:gd name="connsiteY446" fmla="*/ 0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254307" h="298698">
                  <a:moveTo>
                    <a:pt x="1053948" y="221958"/>
                  </a:moveTo>
                  <a:cubicBezTo>
                    <a:pt x="1040541" y="221958"/>
                    <a:pt x="1031604" y="224193"/>
                    <a:pt x="1027135" y="228662"/>
                  </a:cubicBezTo>
                  <a:cubicBezTo>
                    <a:pt x="1024900" y="231269"/>
                    <a:pt x="1023411" y="234620"/>
                    <a:pt x="1023783" y="237972"/>
                  </a:cubicBezTo>
                  <a:cubicBezTo>
                    <a:pt x="1023783" y="246165"/>
                    <a:pt x="1030114" y="251379"/>
                    <a:pt x="1039424" y="251379"/>
                  </a:cubicBezTo>
                  <a:cubicBezTo>
                    <a:pt x="1045755" y="251007"/>
                    <a:pt x="1052086" y="249145"/>
                    <a:pt x="1057672" y="245793"/>
                  </a:cubicBezTo>
                  <a:lnTo>
                    <a:pt x="1058417" y="245420"/>
                  </a:lnTo>
                  <a:lnTo>
                    <a:pt x="1058790" y="245048"/>
                  </a:lnTo>
                  <a:lnTo>
                    <a:pt x="1058790" y="221958"/>
                  </a:lnTo>
                  <a:close/>
                  <a:moveTo>
                    <a:pt x="1221535" y="191793"/>
                  </a:moveTo>
                  <a:cubicBezTo>
                    <a:pt x="1205893" y="191793"/>
                    <a:pt x="1196210" y="203710"/>
                    <a:pt x="1196210" y="221958"/>
                  </a:cubicBezTo>
                  <a:cubicBezTo>
                    <a:pt x="1196210" y="238717"/>
                    <a:pt x="1205521" y="250262"/>
                    <a:pt x="1219300" y="250262"/>
                  </a:cubicBezTo>
                  <a:cubicBezTo>
                    <a:pt x="1225259" y="250262"/>
                    <a:pt x="1231217" y="248400"/>
                    <a:pt x="1236059" y="244676"/>
                  </a:cubicBezTo>
                  <a:lnTo>
                    <a:pt x="1236804" y="244303"/>
                  </a:lnTo>
                  <a:lnTo>
                    <a:pt x="1237176" y="196634"/>
                  </a:lnTo>
                  <a:lnTo>
                    <a:pt x="1236804" y="196262"/>
                  </a:lnTo>
                  <a:cubicBezTo>
                    <a:pt x="1232335" y="193283"/>
                    <a:pt x="1227121" y="191793"/>
                    <a:pt x="1221535" y="191793"/>
                  </a:cubicBezTo>
                  <a:close/>
                  <a:moveTo>
                    <a:pt x="850239" y="191793"/>
                  </a:moveTo>
                  <a:cubicBezTo>
                    <a:pt x="836459" y="191793"/>
                    <a:pt x="827521" y="203338"/>
                    <a:pt x="827521" y="220841"/>
                  </a:cubicBezTo>
                  <a:cubicBezTo>
                    <a:pt x="827521" y="238344"/>
                    <a:pt x="837204" y="250634"/>
                    <a:pt x="850983" y="250634"/>
                  </a:cubicBezTo>
                  <a:cubicBezTo>
                    <a:pt x="864763" y="250634"/>
                    <a:pt x="873328" y="239089"/>
                    <a:pt x="873328" y="221586"/>
                  </a:cubicBezTo>
                  <a:cubicBezTo>
                    <a:pt x="873328" y="204082"/>
                    <a:pt x="864018" y="191793"/>
                    <a:pt x="850239" y="191793"/>
                  </a:cubicBezTo>
                  <a:close/>
                  <a:moveTo>
                    <a:pt x="761232" y="191793"/>
                  </a:moveTo>
                  <a:cubicBezTo>
                    <a:pt x="745963" y="191793"/>
                    <a:pt x="735907" y="203710"/>
                    <a:pt x="735907" y="221213"/>
                  </a:cubicBezTo>
                  <a:cubicBezTo>
                    <a:pt x="735907" y="237600"/>
                    <a:pt x="745218" y="248772"/>
                    <a:pt x="758625" y="248772"/>
                  </a:cubicBezTo>
                  <a:cubicBezTo>
                    <a:pt x="764956" y="248772"/>
                    <a:pt x="770914" y="246538"/>
                    <a:pt x="776500" y="242813"/>
                  </a:cubicBezTo>
                  <a:lnTo>
                    <a:pt x="776500" y="195144"/>
                  </a:lnTo>
                  <a:lnTo>
                    <a:pt x="776128" y="194772"/>
                  </a:lnTo>
                  <a:cubicBezTo>
                    <a:pt x="771287" y="192910"/>
                    <a:pt x="766445" y="191793"/>
                    <a:pt x="761232" y="191793"/>
                  </a:cubicBezTo>
                  <a:close/>
                  <a:moveTo>
                    <a:pt x="611893" y="190675"/>
                  </a:moveTo>
                  <a:cubicBezTo>
                    <a:pt x="599976" y="190675"/>
                    <a:pt x="591038" y="199613"/>
                    <a:pt x="589549" y="213020"/>
                  </a:cubicBezTo>
                  <a:lnTo>
                    <a:pt x="589549" y="213765"/>
                  </a:lnTo>
                  <a:lnTo>
                    <a:pt x="630514" y="213765"/>
                  </a:lnTo>
                  <a:lnTo>
                    <a:pt x="630514" y="213020"/>
                  </a:lnTo>
                  <a:cubicBezTo>
                    <a:pt x="630514" y="202593"/>
                    <a:pt x="625673" y="190675"/>
                    <a:pt x="611893" y="190675"/>
                  </a:cubicBezTo>
                  <a:close/>
                  <a:moveTo>
                    <a:pt x="467770" y="178014"/>
                  </a:moveTo>
                  <a:cubicBezTo>
                    <a:pt x="477080" y="177642"/>
                    <a:pt x="486018" y="180249"/>
                    <a:pt x="493839" y="185090"/>
                  </a:cubicBezTo>
                  <a:lnTo>
                    <a:pt x="487880" y="195890"/>
                  </a:lnTo>
                  <a:cubicBezTo>
                    <a:pt x="481921" y="192538"/>
                    <a:pt x="475590" y="190676"/>
                    <a:pt x="468887" y="190676"/>
                  </a:cubicBezTo>
                  <a:cubicBezTo>
                    <a:pt x="458459" y="190676"/>
                    <a:pt x="454735" y="196262"/>
                    <a:pt x="454735" y="201104"/>
                  </a:cubicBezTo>
                  <a:cubicBezTo>
                    <a:pt x="454735" y="207435"/>
                    <a:pt x="461439" y="210414"/>
                    <a:pt x="469632" y="213766"/>
                  </a:cubicBezTo>
                  <a:lnTo>
                    <a:pt x="470749" y="214138"/>
                  </a:lnTo>
                  <a:cubicBezTo>
                    <a:pt x="481921" y="218980"/>
                    <a:pt x="494956" y="224193"/>
                    <a:pt x="494956" y="239835"/>
                  </a:cubicBezTo>
                  <a:cubicBezTo>
                    <a:pt x="494956" y="255476"/>
                    <a:pt x="483039" y="264787"/>
                    <a:pt x="464046" y="264787"/>
                  </a:cubicBezTo>
                  <a:cubicBezTo>
                    <a:pt x="453618" y="264787"/>
                    <a:pt x="443190" y="261807"/>
                    <a:pt x="434625" y="256593"/>
                  </a:cubicBezTo>
                  <a:lnTo>
                    <a:pt x="440584" y="245421"/>
                  </a:lnTo>
                  <a:cubicBezTo>
                    <a:pt x="447287" y="249145"/>
                    <a:pt x="454735" y="251380"/>
                    <a:pt x="462184" y="251752"/>
                  </a:cubicBezTo>
                  <a:cubicBezTo>
                    <a:pt x="471494" y="251752"/>
                    <a:pt x="477453" y="247283"/>
                    <a:pt x="477453" y="240580"/>
                  </a:cubicBezTo>
                  <a:cubicBezTo>
                    <a:pt x="477453" y="233876"/>
                    <a:pt x="471494" y="231642"/>
                    <a:pt x="461811" y="227545"/>
                  </a:cubicBezTo>
                  <a:lnTo>
                    <a:pt x="459204" y="226428"/>
                  </a:lnTo>
                  <a:cubicBezTo>
                    <a:pt x="449894" y="222704"/>
                    <a:pt x="437604" y="217118"/>
                    <a:pt x="437604" y="202221"/>
                  </a:cubicBezTo>
                  <a:cubicBezTo>
                    <a:pt x="437604" y="187324"/>
                    <a:pt x="449894" y="178014"/>
                    <a:pt x="467770" y="178014"/>
                  </a:cubicBezTo>
                  <a:close/>
                  <a:moveTo>
                    <a:pt x="1134762" y="177641"/>
                  </a:moveTo>
                  <a:cubicBezTo>
                    <a:pt x="1142210" y="177269"/>
                    <a:pt x="1149659" y="179876"/>
                    <a:pt x="1155245" y="185089"/>
                  </a:cubicBezTo>
                  <a:cubicBezTo>
                    <a:pt x="1163438" y="193282"/>
                    <a:pt x="1163438" y="203710"/>
                    <a:pt x="1163438" y="215627"/>
                  </a:cubicBezTo>
                  <a:lnTo>
                    <a:pt x="1163438" y="262551"/>
                  </a:lnTo>
                  <a:lnTo>
                    <a:pt x="1146307" y="262551"/>
                  </a:lnTo>
                  <a:lnTo>
                    <a:pt x="1146307" y="217489"/>
                  </a:lnTo>
                  <a:cubicBezTo>
                    <a:pt x="1146307" y="206317"/>
                    <a:pt x="1146307" y="200358"/>
                    <a:pt x="1142210" y="196262"/>
                  </a:cubicBezTo>
                  <a:cubicBezTo>
                    <a:pt x="1139231" y="193655"/>
                    <a:pt x="1135134" y="192165"/>
                    <a:pt x="1131038" y="192538"/>
                  </a:cubicBezTo>
                  <a:cubicBezTo>
                    <a:pt x="1124334" y="192910"/>
                    <a:pt x="1117631" y="195144"/>
                    <a:pt x="1112045" y="198869"/>
                  </a:cubicBezTo>
                  <a:lnTo>
                    <a:pt x="1111672" y="199241"/>
                  </a:lnTo>
                  <a:lnTo>
                    <a:pt x="1111672" y="262924"/>
                  </a:lnTo>
                  <a:lnTo>
                    <a:pt x="1094169" y="262924"/>
                  </a:lnTo>
                  <a:lnTo>
                    <a:pt x="1094169" y="180248"/>
                  </a:lnTo>
                  <a:lnTo>
                    <a:pt x="1109066" y="180248"/>
                  </a:lnTo>
                  <a:lnTo>
                    <a:pt x="1109066" y="187324"/>
                  </a:lnTo>
                  <a:lnTo>
                    <a:pt x="1110183" y="186207"/>
                  </a:lnTo>
                  <a:cubicBezTo>
                    <a:pt x="1117259" y="180993"/>
                    <a:pt x="1125824" y="178013"/>
                    <a:pt x="1134762" y="177641"/>
                  </a:cubicBezTo>
                  <a:close/>
                  <a:moveTo>
                    <a:pt x="1043148" y="177641"/>
                  </a:moveTo>
                  <a:cubicBezTo>
                    <a:pt x="1055066" y="177641"/>
                    <a:pt x="1062886" y="180248"/>
                    <a:pt x="1068845" y="186207"/>
                  </a:cubicBezTo>
                  <a:cubicBezTo>
                    <a:pt x="1075176" y="192538"/>
                    <a:pt x="1075176" y="200731"/>
                    <a:pt x="1074804" y="211531"/>
                  </a:cubicBezTo>
                  <a:lnTo>
                    <a:pt x="1074804" y="262924"/>
                  </a:lnTo>
                  <a:lnTo>
                    <a:pt x="1059907" y="262924"/>
                  </a:lnTo>
                  <a:lnTo>
                    <a:pt x="1059907" y="255848"/>
                  </a:lnTo>
                  <a:lnTo>
                    <a:pt x="1058790" y="256593"/>
                  </a:lnTo>
                  <a:cubicBezTo>
                    <a:pt x="1051714" y="261434"/>
                    <a:pt x="1043148" y="264414"/>
                    <a:pt x="1034583" y="264414"/>
                  </a:cubicBezTo>
                  <a:cubicBezTo>
                    <a:pt x="1018942" y="264414"/>
                    <a:pt x="1008514" y="253986"/>
                    <a:pt x="1008514" y="238717"/>
                  </a:cubicBezTo>
                  <a:cubicBezTo>
                    <a:pt x="1008514" y="219724"/>
                    <a:pt x="1024155" y="210041"/>
                    <a:pt x="1055066" y="210041"/>
                  </a:cubicBezTo>
                  <a:lnTo>
                    <a:pt x="1058790" y="210041"/>
                  </a:lnTo>
                  <a:lnTo>
                    <a:pt x="1058790" y="205945"/>
                  </a:lnTo>
                  <a:cubicBezTo>
                    <a:pt x="1058790" y="200731"/>
                    <a:pt x="1058790" y="197751"/>
                    <a:pt x="1055810" y="194772"/>
                  </a:cubicBezTo>
                  <a:cubicBezTo>
                    <a:pt x="1052831" y="191793"/>
                    <a:pt x="1048735" y="190676"/>
                    <a:pt x="1041659" y="190676"/>
                  </a:cubicBezTo>
                  <a:cubicBezTo>
                    <a:pt x="1033838" y="191048"/>
                    <a:pt x="1026017" y="193282"/>
                    <a:pt x="1019314" y="197007"/>
                  </a:cubicBezTo>
                  <a:lnTo>
                    <a:pt x="1013355" y="186207"/>
                  </a:lnTo>
                  <a:cubicBezTo>
                    <a:pt x="1021921" y="180248"/>
                    <a:pt x="1032348" y="177269"/>
                    <a:pt x="1043148" y="177641"/>
                  </a:cubicBezTo>
                  <a:close/>
                  <a:moveTo>
                    <a:pt x="851356" y="177641"/>
                  </a:moveTo>
                  <a:cubicBezTo>
                    <a:pt x="875190" y="177641"/>
                    <a:pt x="891204" y="194027"/>
                    <a:pt x="891204" y="220469"/>
                  </a:cubicBezTo>
                  <a:cubicBezTo>
                    <a:pt x="891204" y="246910"/>
                    <a:pt x="874446" y="264413"/>
                    <a:pt x="849866" y="264413"/>
                  </a:cubicBezTo>
                  <a:cubicBezTo>
                    <a:pt x="826032" y="264413"/>
                    <a:pt x="810018" y="248027"/>
                    <a:pt x="810018" y="221586"/>
                  </a:cubicBezTo>
                  <a:cubicBezTo>
                    <a:pt x="810018" y="195144"/>
                    <a:pt x="826777" y="177641"/>
                    <a:pt x="851356" y="177641"/>
                  </a:cubicBezTo>
                  <a:close/>
                  <a:moveTo>
                    <a:pt x="761604" y="177641"/>
                  </a:moveTo>
                  <a:cubicBezTo>
                    <a:pt x="772776" y="178013"/>
                    <a:pt x="783576" y="180620"/>
                    <a:pt x="793631" y="185834"/>
                  </a:cubicBezTo>
                  <a:lnTo>
                    <a:pt x="793631" y="259200"/>
                  </a:lnTo>
                  <a:cubicBezTo>
                    <a:pt x="793631" y="271862"/>
                    <a:pt x="793259" y="280055"/>
                    <a:pt x="785438" y="288248"/>
                  </a:cubicBezTo>
                  <a:cubicBezTo>
                    <a:pt x="778735" y="295324"/>
                    <a:pt x="769052" y="298675"/>
                    <a:pt x="756390" y="298675"/>
                  </a:cubicBezTo>
                  <a:cubicBezTo>
                    <a:pt x="744101" y="299048"/>
                    <a:pt x="731811" y="294951"/>
                    <a:pt x="721756" y="287503"/>
                  </a:cubicBezTo>
                  <a:lnTo>
                    <a:pt x="728832" y="276331"/>
                  </a:lnTo>
                  <a:cubicBezTo>
                    <a:pt x="736652" y="281544"/>
                    <a:pt x="745590" y="284524"/>
                    <a:pt x="754528" y="284524"/>
                  </a:cubicBezTo>
                  <a:cubicBezTo>
                    <a:pt x="760487" y="284896"/>
                    <a:pt x="766073" y="283407"/>
                    <a:pt x="770914" y="279682"/>
                  </a:cubicBezTo>
                  <a:cubicBezTo>
                    <a:pt x="776500" y="274841"/>
                    <a:pt x="776873" y="268138"/>
                    <a:pt x="776873" y="259944"/>
                  </a:cubicBezTo>
                  <a:lnTo>
                    <a:pt x="776873" y="256220"/>
                  </a:lnTo>
                  <a:lnTo>
                    <a:pt x="775756" y="256965"/>
                  </a:lnTo>
                  <a:lnTo>
                    <a:pt x="775011" y="257338"/>
                  </a:lnTo>
                  <a:cubicBezTo>
                    <a:pt x="769052" y="260689"/>
                    <a:pt x="761976" y="262551"/>
                    <a:pt x="754901" y="262551"/>
                  </a:cubicBezTo>
                  <a:cubicBezTo>
                    <a:pt x="729949" y="262551"/>
                    <a:pt x="718404" y="241324"/>
                    <a:pt x="718404" y="221958"/>
                  </a:cubicBezTo>
                  <a:cubicBezTo>
                    <a:pt x="718404" y="196262"/>
                    <a:pt x="736652" y="177641"/>
                    <a:pt x="761604" y="177641"/>
                  </a:cubicBezTo>
                  <a:close/>
                  <a:moveTo>
                    <a:pt x="706487" y="177641"/>
                  </a:moveTo>
                  <a:cubicBezTo>
                    <a:pt x="709466" y="177641"/>
                    <a:pt x="712073" y="178013"/>
                    <a:pt x="714680" y="179131"/>
                  </a:cubicBezTo>
                  <a:lnTo>
                    <a:pt x="710583" y="192538"/>
                  </a:lnTo>
                  <a:cubicBezTo>
                    <a:pt x="708721" y="192165"/>
                    <a:pt x="707232" y="192165"/>
                    <a:pt x="705370" y="192165"/>
                  </a:cubicBezTo>
                  <a:cubicBezTo>
                    <a:pt x="695315" y="192165"/>
                    <a:pt x="686004" y="197007"/>
                    <a:pt x="680418" y="205572"/>
                  </a:cubicBezTo>
                  <a:lnTo>
                    <a:pt x="680418" y="262551"/>
                  </a:lnTo>
                  <a:lnTo>
                    <a:pt x="663287" y="262551"/>
                  </a:lnTo>
                  <a:lnTo>
                    <a:pt x="663287" y="180248"/>
                  </a:lnTo>
                  <a:lnTo>
                    <a:pt x="678184" y="180248"/>
                  </a:lnTo>
                  <a:lnTo>
                    <a:pt x="678184" y="192910"/>
                  </a:lnTo>
                  <a:lnTo>
                    <a:pt x="679673" y="190303"/>
                  </a:lnTo>
                  <a:cubicBezTo>
                    <a:pt x="686377" y="182110"/>
                    <a:pt x="696059" y="177641"/>
                    <a:pt x="706487" y="177641"/>
                  </a:cubicBezTo>
                  <a:close/>
                  <a:moveTo>
                    <a:pt x="611521" y="177641"/>
                  </a:moveTo>
                  <a:cubicBezTo>
                    <a:pt x="633866" y="177641"/>
                    <a:pt x="646900" y="193655"/>
                    <a:pt x="646900" y="220096"/>
                  </a:cubicBezTo>
                  <a:cubicBezTo>
                    <a:pt x="646900" y="221586"/>
                    <a:pt x="646528" y="223448"/>
                    <a:pt x="646528" y="224565"/>
                  </a:cubicBezTo>
                  <a:cubicBezTo>
                    <a:pt x="646528" y="224938"/>
                    <a:pt x="646528" y="225682"/>
                    <a:pt x="646528" y="226055"/>
                  </a:cubicBezTo>
                  <a:lnTo>
                    <a:pt x="589549" y="226055"/>
                  </a:lnTo>
                  <a:lnTo>
                    <a:pt x="589549" y="226800"/>
                  </a:lnTo>
                  <a:cubicBezTo>
                    <a:pt x="589549" y="227544"/>
                    <a:pt x="589549" y="227917"/>
                    <a:pt x="589549" y="228662"/>
                  </a:cubicBezTo>
                  <a:cubicBezTo>
                    <a:pt x="590293" y="241696"/>
                    <a:pt x="601466" y="251379"/>
                    <a:pt x="614128" y="250634"/>
                  </a:cubicBezTo>
                  <a:cubicBezTo>
                    <a:pt x="621949" y="250634"/>
                    <a:pt x="629769" y="248400"/>
                    <a:pt x="636845" y="244675"/>
                  </a:cubicBezTo>
                  <a:lnTo>
                    <a:pt x="642804" y="255848"/>
                  </a:lnTo>
                  <a:cubicBezTo>
                    <a:pt x="633866" y="261434"/>
                    <a:pt x="623438" y="264413"/>
                    <a:pt x="612638" y="264413"/>
                  </a:cubicBezTo>
                  <a:cubicBezTo>
                    <a:pt x="588431" y="264413"/>
                    <a:pt x="572790" y="247282"/>
                    <a:pt x="572790" y="221586"/>
                  </a:cubicBezTo>
                  <a:cubicBezTo>
                    <a:pt x="572790" y="195889"/>
                    <a:pt x="588804" y="177641"/>
                    <a:pt x="611521" y="177641"/>
                  </a:cubicBezTo>
                  <a:close/>
                  <a:moveTo>
                    <a:pt x="372060" y="164979"/>
                  </a:moveTo>
                  <a:cubicBezTo>
                    <a:pt x="352694" y="164979"/>
                    <a:pt x="339287" y="182483"/>
                    <a:pt x="339287" y="208179"/>
                  </a:cubicBezTo>
                  <a:cubicBezTo>
                    <a:pt x="339287" y="232758"/>
                    <a:pt x="353067" y="250262"/>
                    <a:pt x="373177" y="250262"/>
                  </a:cubicBezTo>
                  <a:cubicBezTo>
                    <a:pt x="397756" y="250262"/>
                    <a:pt x="406322" y="227545"/>
                    <a:pt x="406322" y="206689"/>
                  </a:cubicBezTo>
                  <a:cubicBezTo>
                    <a:pt x="406322" y="182110"/>
                    <a:pt x="391425" y="164979"/>
                    <a:pt x="372060" y="164979"/>
                  </a:cubicBezTo>
                  <a:close/>
                  <a:moveTo>
                    <a:pt x="915038" y="156041"/>
                  </a:moveTo>
                  <a:lnTo>
                    <a:pt x="932541" y="156041"/>
                  </a:lnTo>
                  <a:lnTo>
                    <a:pt x="932541" y="180248"/>
                  </a:lnTo>
                  <a:lnTo>
                    <a:pt x="957121" y="180248"/>
                  </a:lnTo>
                  <a:lnTo>
                    <a:pt x="957121" y="194027"/>
                  </a:lnTo>
                  <a:lnTo>
                    <a:pt x="932541" y="194027"/>
                  </a:lnTo>
                  <a:lnTo>
                    <a:pt x="932541" y="234248"/>
                  </a:lnTo>
                  <a:cubicBezTo>
                    <a:pt x="932541" y="240951"/>
                    <a:pt x="932541" y="250262"/>
                    <a:pt x="944459" y="250262"/>
                  </a:cubicBezTo>
                  <a:cubicBezTo>
                    <a:pt x="948183" y="250262"/>
                    <a:pt x="951907" y="249517"/>
                    <a:pt x="955259" y="248027"/>
                  </a:cubicBezTo>
                  <a:lnTo>
                    <a:pt x="959728" y="259944"/>
                  </a:lnTo>
                  <a:cubicBezTo>
                    <a:pt x="953769" y="263296"/>
                    <a:pt x="947066" y="264786"/>
                    <a:pt x="940735" y="264786"/>
                  </a:cubicBezTo>
                  <a:cubicBezTo>
                    <a:pt x="933659" y="265158"/>
                    <a:pt x="926583" y="262924"/>
                    <a:pt x="920997" y="258082"/>
                  </a:cubicBezTo>
                  <a:cubicBezTo>
                    <a:pt x="915038" y="251751"/>
                    <a:pt x="915038" y="244675"/>
                    <a:pt x="915038" y="234248"/>
                  </a:cubicBezTo>
                  <a:lnTo>
                    <a:pt x="915038" y="194027"/>
                  </a:lnTo>
                  <a:lnTo>
                    <a:pt x="900514" y="194027"/>
                  </a:lnTo>
                  <a:lnTo>
                    <a:pt x="900514" y="180248"/>
                  </a:lnTo>
                  <a:lnTo>
                    <a:pt x="915038" y="180248"/>
                  </a:lnTo>
                  <a:close/>
                  <a:moveTo>
                    <a:pt x="519163" y="156041"/>
                  </a:moveTo>
                  <a:lnTo>
                    <a:pt x="536667" y="156041"/>
                  </a:lnTo>
                  <a:lnTo>
                    <a:pt x="536667" y="180248"/>
                  </a:lnTo>
                  <a:lnTo>
                    <a:pt x="561246" y="180248"/>
                  </a:lnTo>
                  <a:lnTo>
                    <a:pt x="561246" y="194027"/>
                  </a:lnTo>
                  <a:lnTo>
                    <a:pt x="536667" y="194027"/>
                  </a:lnTo>
                  <a:lnTo>
                    <a:pt x="536667" y="234248"/>
                  </a:lnTo>
                  <a:cubicBezTo>
                    <a:pt x="536667" y="240951"/>
                    <a:pt x="536667" y="250262"/>
                    <a:pt x="548956" y="250262"/>
                  </a:cubicBezTo>
                  <a:cubicBezTo>
                    <a:pt x="552680" y="250262"/>
                    <a:pt x="556404" y="249517"/>
                    <a:pt x="559756" y="248027"/>
                  </a:cubicBezTo>
                  <a:lnTo>
                    <a:pt x="564225" y="259944"/>
                  </a:lnTo>
                  <a:cubicBezTo>
                    <a:pt x="557894" y="263296"/>
                    <a:pt x="551563" y="264786"/>
                    <a:pt x="544860" y="264786"/>
                  </a:cubicBezTo>
                  <a:cubicBezTo>
                    <a:pt x="537784" y="265158"/>
                    <a:pt x="530708" y="262924"/>
                    <a:pt x="525122" y="258082"/>
                  </a:cubicBezTo>
                  <a:cubicBezTo>
                    <a:pt x="519163" y="251751"/>
                    <a:pt x="519163" y="244675"/>
                    <a:pt x="519163" y="234248"/>
                  </a:cubicBezTo>
                  <a:lnTo>
                    <a:pt x="519163" y="194027"/>
                  </a:lnTo>
                  <a:lnTo>
                    <a:pt x="504639" y="194027"/>
                  </a:lnTo>
                  <a:lnTo>
                    <a:pt x="504639" y="180248"/>
                  </a:lnTo>
                  <a:lnTo>
                    <a:pt x="519163" y="180248"/>
                  </a:lnTo>
                  <a:close/>
                  <a:moveTo>
                    <a:pt x="976114" y="150828"/>
                  </a:moveTo>
                  <a:lnTo>
                    <a:pt x="993617" y="150828"/>
                  </a:lnTo>
                  <a:lnTo>
                    <a:pt x="993617" y="262552"/>
                  </a:lnTo>
                  <a:lnTo>
                    <a:pt x="976114" y="262552"/>
                  </a:lnTo>
                  <a:close/>
                  <a:moveTo>
                    <a:pt x="866252" y="150828"/>
                  </a:moveTo>
                  <a:cubicBezTo>
                    <a:pt x="871838" y="150828"/>
                    <a:pt x="875935" y="155297"/>
                    <a:pt x="875935" y="160883"/>
                  </a:cubicBezTo>
                  <a:cubicBezTo>
                    <a:pt x="875935" y="166097"/>
                    <a:pt x="871838" y="170566"/>
                    <a:pt x="866252" y="170566"/>
                  </a:cubicBezTo>
                  <a:cubicBezTo>
                    <a:pt x="860666" y="170566"/>
                    <a:pt x="856569" y="166097"/>
                    <a:pt x="856569" y="160511"/>
                  </a:cubicBezTo>
                  <a:cubicBezTo>
                    <a:pt x="856569" y="154925"/>
                    <a:pt x="861038" y="150828"/>
                    <a:pt x="866252" y="150828"/>
                  </a:cubicBezTo>
                  <a:close/>
                  <a:moveTo>
                    <a:pt x="834597" y="150828"/>
                  </a:moveTo>
                  <a:cubicBezTo>
                    <a:pt x="840183" y="150828"/>
                    <a:pt x="844652" y="154925"/>
                    <a:pt x="844652" y="160511"/>
                  </a:cubicBezTo>
                  <a:cubicBezTo>
                    <a:pt x="844652" y="166097"/>
                    <a:pt x="840555" y="170566"/>
                    <a:pt x="834969" y="170566"/>
                  </a:cubicBezTo>
                  <a:cubicBezTo>
                    <a:pt x="829383" y="170566"/>
                    <a:pt x="824914" y="166469"/>
                    <a:pt x="824914" y="160883"/>
                  </a:cubicBezTo>
                  <a:cubicBezTo>
                    <a:pt x="824914" y="155297"/>
                    <a:pt x="829011" y="150828"/>
                    <a:pt x="834597" y="150828"/>
                  </a:cubicBezTo>
                  <a:close/>
                  <a:moveTo>
                    <a:pt x="1254307" y="150455"/>
                  </a:moveTo>
                  <a:lnTo>
                    <a:pt x="1254307" y="262179"/>
                  </a:lnTo>
                  <a:lnTo>
                    <a:pt x="1239410" y="262179"/>
                  </a:lnTo>
                  <a:lnTo>
                    <a:pt x="1239410" y="255476"/>
                  </a:lnTo>
                  <a:lnTo>
                    <a:pt x="1237921" y="256593"/>
                  </a:lnTo>
                  <a:cubicBezTo>
                    <a:pt x="1231590" y="261807"/>
                    <a:pt x="1223769" y="264414"/>
                    <a:pt x="1215576" y="264414"/>
                  </a:cubicBezTo>
                  <a:cubicBezTo>
                    <a:pt x="1193604" y="264414"/>
                    <a:pt x="1178707" y="247655"/>
                    <a:pt x="1178707" y="222331"/>
                  </a:cubicBezTo>
                  <a:cubicBezTo>
                    <a:pt x="1178707" y="197007"/>
                    <a:pt x="1195838" y="177641"/>
                    <a:pt x="1218555" y="177641"/>
                  </a:cubicBezTo>
                  <a:cubicBezTo>
                    <a:pt x="1224514" y="177641"/>
                    <a:pt x="1230472" y="178758"/>
                    <a:pt x="1235686" y="181738"/>
                  </a:cubicBezTo>
                  <a:lnTo>
                    <a:pt x="1236804" y="182483"/>
                  </a:lnTo>
                  <a:lnTo>
                    <a:pt x="1236804" y="181365"/>
                  </a:lnTo>
                  <a:lnTo>
                    <a:pt x="1236804" y="150827"/>
                  </a:lnTo>
                  <a:close/>
                  <a:moveTo>
                    <a:pt x="373177" y="150455"/>
                  </a:moveTo>
                  <a:cubicBezTo>
                    <a:pt x="403342" y="150455"/>
                    <a:pt x="424942" y="173545"/>
                    <a:pt x="424942" y="206689"/>
                  </a:cubicBezTo>
                  <a:cubicBezTo>
                    <a:pt x="424942" y="241696"/>
                    <a:pt x="403342" y="264786"/>
                    <a:pt x="372804" y="264786"/>
                  </a:cubicBezTo>
                  <a:cubicBezTo>
                    <a:pt x="342267" y="264786"/>
                    <a:pt x="321039" y="240952"/>
                    <a:pt x="321039" y="207434"/>
                  </a:cubicBezTo>
                  <a:cubicBezTo>
                    <a:pt x="321039" y="173917"/>
                    <a:pt x="342267" y="150455"/>
                    <a:pt x="373177" y="150455"/>
                  </a:cubicBezTo>
                  <a:close/>
                  <a:moveTo>
                    <a:pt x="388446" y="123269"/>
                  </a:moveTo>
                  <a:cubicBezTo>
                    <a:pt x="394032" y="123641"/>
                    <a:pt x="398129" y="128483"/>
                    <a:pt x="397756" y="133697"/>
                  </a:cubicBezTo>
                  <a:cubicBezTo>
                    <a:pt x="397384" y="138538"/>
                    <a:pt x="393660" y="142635"/>
                    <a:pt x="388446" y="143007"/>
                  </a:cubicBezTo>
                  <a:cubicBezTo>
                    <a:pt x="382860" y="142635"/>
                    <a:pt x="378763" y="137793"/>
                    <a:pt x="379135" y="132579"/>
                  </a:cubicBezTo>
                  <a:cubicBezTo>
                    <a:pt x="379508" y="127738"/>
                    <a:pt x="383604" y="123641"/>
                    <a:pt x="388446" y="123269"/>
                  </a:cubicBezTo>
                  <a:close/>
                  <a:moveTo>
                    <a:pt x="357163" y="123269"/>
                  </a:moveTo>
                  <a:cubicBezTo>
                    <a:pt x="362749" y="123269"/>
                    <a:pt x="367218" y="127366"/>
                    <a:pt x="367218" y="132952"/>
                  </a:cubicBezTo>
                  <a:cubicBezTo>
                    <a:pt x="367218" y="132952"/>
                    <a:pt x="367218" y="132952"/>
                    <a:pt x="367218" y="133324"/>
                  </a:cubicBezTo>
                  <a:cubicBezTo>
                    <a:pt x="367218" y="138538"/>
                    <a:pt x="362749" y="142635"/>
                    <a:pt x="357535" y="143007"/>
                  </a:cubicBezTo>
                  <a:cubicBezTo>
                    <a:pt x="351949" y="143007"/>
                    <a:pt x="347480" y="138910"/>
                    <a:pt x="347480" y="133324"/>
                  </a:cubicBezTo>
                  <a:cubicBezTo>
                    <a:pt x="347480" y="127738"/>
                    <a:pt x="351577" y="123269"/>
                    <a:pt x="357163" y="123269"/>
                  </a:cubicBezTo>
                  <a:close/>
                  <a:moveTo>
                    <a:pt x="465535" y="61820"/>
                  </a:moveTo>
                  <a:cubicBezTo>
                    <a:pt x="456224" y="61820"/>
                    <a:pt x="450266" y="68896"/>
                    <a:pt x="450266" y="79324"/>
                  </a:cubicBezTo>
                  <a:cubicBezTo>
                    <a:pt x="450266" y="89007"/>
                    <a:pt x="455852" y="95710"/>
                    <a:pt x="464045" y="95710"/>
                  </a:cubicBezTo>
                  <a:cubicBezTo>
                    <a:pt x="467769" y="95710"/>
                    <a:pt x="471493" y="94220"/>
                    <a:pt x="474845" y="91986"/>
                  </a:cubicBezTo>
                  <a:lnTo>
                    <a:pt x="474845" y="63683"/>
                  </a:lnTo>
                  <a:lnTo>
                    <a:pt x="474473" y="63683"/>
                  </a:lnTo>
                  <a:cubicBezTo>
                    <a:pt x="471493" y="62565"/>
                    <a:pt x="468514" y="61820"/>
                    <a:pt x="465535" y="61820"/>
                  </a:cubicBezTo>
                  <a:close/>
                  <a:moveTo>
                    <a:pt x="546721" y="61448"/>
                  </a:moveTo>
                  <a:cubicBezTo>
                    <a:pt x="538156" y="61448"/>
                    <a:pt x="532942" y="68524"/>
                    <a:pt x="532942" y="78952"/>
                  </a:cubicBezTo>
                  <a:cubicBezTo>
                    <a:pt x="532942" y="89379"/>
                    <a:pt x="538901" y="96828"/>
                    <a:pt x="547094" y="96828"/>
                  </a:cubicBezTo>
                  <a:cubicBezTo>
                    <a:pt x="555287" y="96828"/>
                    <a:pt x="560873" y="89752"/>
                    <a:pt x="560873" y="79324"/>
                  </a:cubicBezTo>
                  <a:cubicBezTo>
                    <a:pt x="560873" y="68897"/>
                    <a:pt x="555287" y="61448"/>
                    <a:pt x="546721" y="61448"/>
                  </a:cubicBezTo>
                  <a:close/>
                  <a:moveTo>
                    <a:pt x="409301" y="61076"/>
                  </a:moveTo>
                  <a:cubicBezTo>
                    <a:pt x="402225" y="61076"/>
                    <a:pt x="397012" y="66290"/>
                    <a:pt x="395894" y="74483"/>
                  </a:cubicBezTo>
                  <a:lnTo>
                    <a:pt x="395894" y="75228"/>
                  </a:lnTo>
                  <a:lnTo>
                    <a:pt x="420474" y="75228"/>
                  </a:lnTo>
                  <a:lnTo>
                    <a:pt x="420474" y="74483"/>
                  </a:lnTo>
                  <a:cubicBezTo>
                    <a:pt x="420474" y="68152"/>
                    <a:pt x="417494" y="61076"/>
                    <a:pt x="409301" y="61076"/>
                  </a:cubicBezTo>
                  <a:close/>
                  <a:moveTo>
                    <a:pt x="500170" y="57724"/>
                  </a:moveTo>
                  <a:lnTo>
                    <a:pt x="509853" y="57724"/>
                  </a:lnTo>
                  <a:lnTo>
                    <a:pt x="509853" y="103531"/>
                  </a:lnTo>
                  <a:lnTo>
                    <a:pt x="500170" y="103531"/>
                  </a:lnTo>
                  <a:close/>
                  <a:moveTo>
                    <a:pt x="606680" y="54000"/>
                  </a:moveTo>
                  <a:cubicBezTo>
                    <a:pt x="611149" y="53628"/>
                    <a:pt x="615246" y="55490"/>
                    <a:pt x="618597" y="58469"/>
                  </a:cubicBezTo>
                  <a:cubicBezTo>
                    <a:pt x="623439" y="63311"/>
                    <a:pt x="623439" y="69269"/>
                    <a:pt x="623439" y="76345"/>
                  </a:cubicBezTo>
                  <a:lnTo>
                    <a:pt x="623439" y="103904"/>
                  </a:lnTo>
                  <a:lnTo>
                    <a:pt x="614128" y="103904"/>
                  </a:lnTo>
                  <a:lnTo>
                    <a:pt x="614128" y="103531"/>
                  </a:lnTo>
                  <a:lnTo>
                    <a:pt x="614128" y="77090"/>
                  </a:lnTo>
                  <a:cubicBezTo>
                    <a:pt x="614128" y="70386"/>
                    <a:pt x="614128" y="66662"/>
                    <a:pt x="611521" y="64428"/>
                  </a:cubicBezTo>
                  <a:cubicBezTo>
                    <a:pt x="609659" y="62938"/>
                    <a:pt x="607425" y="61821"/>
                    <a:pt x="604818" y="62193"/>
                  </a:cubicBezTo>
                  <a:cubicBezTo>
                    <a:pt x="600721" y="62193"/>
                    <a:pt x="596625" y="63683"/>
                    <a:pt x="593273" y="65917"/>
                  </a:cubicBezTo>
                  <a:lnTo>
                    <a:pt x="592901" y="65917"/>
                  </a:lnTo>
                  <a:lnTo>
                    <a:pt x="592901" y="103531"/>
                  </a:lnTo>
                  <a:lnTo>
                    <a:pt x="583218" y="103531"/>
                  </a:lnTo>
                  <a:lnTo>
                    <a:pt x="583218" y="55490"/>
                  </a:lnTo>
                  <a:lnTo>
                    <a:pt x="591411" y="55490"/>
                  </a:lnTo>
                  <a:lnTo>
                    <a:pt x="591411" y="59586"/>
                  </a:lnTo>
                  <a:lnTo>
                    <a:pt x="592528" y="58842"/>
                  </a:lnTo>
                  <a:cubicBezTo>
                    <a:pt x="596625" y="55862"/>
                    <a:pt x="601839" y="54000"/>
                    <a:pt x="606680" y="54000"/>
                  </a:cubicBezTo>
                  <a:close/>
                  <a:moveTo>
                    <a:pt x="547094" y="54000"/>
                  </a:moveTo>
                  <a:cubicBezTo>
                    <a:pt x="561246" y="54000"/>
                    <a:pt x="570183" y="64055"/>
                    <a:pt x="570183" y="79324"/>
                  </a:cubicBezTo>
                  <a:cubicBezTo>
                    <a:pt x="570183" y="94593"/>
                    <a:pt x="559756" y="105021"/>
                    <a:pt x="545977" y="105021"/>
                  </a:cubicBezTo>
                  <a:cubicBezTo>
                    <a:pt x="532197" y="105021"/>
                    <a:pt x="522887" y="94966"/>
                    <a:pt x="522887" y="79697"/>
                  </a:cubicBezTo>
                  <a:cubicBezTo>
                    <a:pt x="522887" y="64428"/>
                    <a:pt x="532570" y="54000"/>
                    <a:pt x="547094" y="54000"/>
                  </a:cubicBezTo>
                  <a:close/>
                  <a:moveTo>
                    <a:pt x="409301" y="54000"/>
                  </a:moveTo>
                  <a:cubicBezTo>
                    <a:pt x="421963" y="54000"/>
                    <a:pt x="429784" y="63310"/>
                    <a:pt x="429412" y="78579"/>
                  </a:cubicBezTo>
                  <a:cubicBezTo>
                    <a:pt x="429412" y="79697"/>
                    <a:pt x="429412" y="80814"/>
                    <a:pt x="429412" y="81186"/>
                  </a:cubicBezTo>
                  <a:cubicBezTo>
                    <a:pt x="429412" y="81559"/>
                    <a:pt x="429412" y="81559"/>
                    <a:pt x="429412" y="81931"/>
                  </a:cubicBezTo>
                  <a:lnTo>
                    <a:pt x="395894" y="81931"/>
                  </a:lnTo>
                  <a:lnTo>
                    <a:pt x="395894" y="82676"/>
                  </a:lnTo>
                  <a:cubicBezTo>
                    <a:pt x="395894" y="83048"/>
                    <a:pt x="395894" y="83793"/>
                    <a:pt x="395894" y="84166"/>
                  </a:cubicBezTo>
                  <a:cubicBezTo>
                    <a:pt x="396267" y="91986"/>
                    <a:pt x="402970" y="97572"/>
                    <a:pt x="410791" y="97200"/>
                  </a:cubicBezTo>
                  <a:cubicBezTo>
                    <a:pt x="415632" y="97200"/>
                    <a:pt x="420101" y="95710"/>
                    <a:pt x="424198" y="93476"/>
                  </a:cubicBezTo>
                  <a:lnTo>
                    <a:pt x="427549" y="99807"/>
                  </a:lnTo>
                  <a:cubicBezTo>
                    <a:pt x="422336" y="102786"/>
                    <a:pt x="416377" y="104648"/>
                    <a:pt x="410046" y="104648"/>
                  </a:cubicBezTo>
                  <a:cubicBezTo>
                    <a:pt x="395894" y="104648"/>
                    <a:pt x="386584" y="94593"/>
                    <a:pt x="386584" y="79697"/>
                  </a:cubicBezTo>
                  <a:cubicBezTo>
                    <a:pt x="386584" y="64800"/>
                    <a:pt x="395894" y="54000"/>
                    <a:pt x="409301" y="54000"/>
                  </a:cubicBezTo>
                  <a:close/>
                  <a:moveTo>
                    <a:pt x="465907" y="53627"/>
                  </a:moveTo>
                  <a:cubicBezTo>
                    <a:pt x="472238" y="54000"/>
                    <a:pt x="478569" y="55489"/>
                    <a:pt x="484528" y="58469"/>
                  </a:cubicBezTo>
                  <a:lnTo>
                    <a:pt x="484528" y="103531"/>
                  </a:lnTo>
                  <a:cubicBezTo>
                    <a:pt x="484528" y="110979"/>
                    <a:pt x="484155" y="116193"/>
                    <a:pt x="479686" y="120662"/>
                  </a:cubicBezTo>
                  <a:cubicBezTo>
                    <a:pt x="474845" y="124758"/>
                    <a:pt x="468886" y="126993"/>
                    <a:pt x="462555" y="126620"/>
                  </a:cubicBezTo>
                  <a:cubicBezTo>
                    <a:pt x="455480" y="126993"/>
                    <a:pt x="448404" y="124758"/>
                    <a:pt x="442445" y="120289"/>
                  </a:cubicBezTo>
                  <a:lnTo>
                    <a:pt x="446542" y="113958"/>
                  </a:lnTo>
                  <a:cubicBezTo>
                    <a:pt x="451011" y="116938"/>
                    <a:pt x="456224" y="118800"/>
                    <a:pt x="461438" y="119172"/>
                  </a:cubicBezTo>
                  <a:cubicBezTo>
                    <a:pt x="464790" y="119172"/>
                    <a:pt x="468514" y="117683"/>
                    <a:pt x="471121" y="115448"/>
                  </a:cubicBezTo>
                  <a:cubicBezTo>
                    <a:pt x="474473" y="112469"/>
                    <a:pt x="474845" y="108372"/>
                    <a:pt x="474845" y="103531"/>
                  </a:cubicBezTo>
                  <a:lnTo>
                    <a:pt x="474845" y="99807"/>
                  </a:lnTo>
                  <a:lnTo>
                    <a:pt x="473728" y="100179"/>
                  </a:lnTo>
                  <a:lnTo>
                    <a:pt x="473355" y="100551"/>
                  </a:lnTo>
                  <a:cubicBezTo>
                    <a:pt x="470004" y="102414"/>
                    <a:pt x="465907" y="103531"/>
                    <a:pt x="461811" y="103531"/>
                  </a:cubicBezTo>
                  <a:cubicBezTo>
                    <a:pt x="447286" y="103531"/>
                    <a:pt x="440583" y="91241"/>
                    <a:pt x="440583" y="79696"/>
                  </a:cubicBezTo>
                  <a:cubicBezTo>
                    <a:pt x="440583" y="78951"/>
                    <a:pt x="440583" y="78579"/>
                    <a:pt x="440583" y="77834"/>
                  </a:cubicBezTo>
                  <a:cubicBezTo>
                    <a:pt x="440955" y="64055"/>
                    <a:pt x="452128" y="53255"/>
                    <a:pt x="465907" y="53627"/>
                  </a:cubicBezTo>
                  <a:close/>
                  <a:moveTo>
                    <a:pt x="342267" y="45807"/>
                  </a:moveTo>
                  <a:lnTo>
                    <a:pt x="342267" y="68152"/>
                  </a:lnTo>
                  <a:lnTo>
                    <a:pt x="347480" y="68152"/>
                  </a:lnTo>
                  <a:cubicBezTo>
                    <a:pt x="353067" y="68152"/>
                    <a:pt x="357536" y="67780"/>
                    <a:pt x="360887" y="64800"/>
                  </a:cubicBezTo>
                  <a:cubicBezTo>
                    <a:pt x="364984" y="60331"/>
                    <a:pt x="364984" y="53628"/>
                    <a:pt x="361260" y="48786"/>
                  </a:cubicBezTo>
                  <a:cubicBezTo>
                    <a:pt x="358280" y="46552"/>
                    <a:pt x="354556" y="45435"/>
                    <a:pt x="350832" y="45807"/>
                  </a:cubicBezTo>
                  <a:close/>
                  <a:moveTo>
                    <a:pt x="505011" y="37986"/>
                  </a:moveTo>
                  <a:cubicBezTo>
                    <a:pt x="508362" y="37986"/>
                    <a:pt x="510969" y="40593"/>
                    <a:pt x="510969" y="43945"/>
                  </a:cubicBezTo>
                  <a:cubicBezTo>
                    <a:pt x="510969" y="46924"/>
                    <a:pt x="508362" y="49531"/>
                    <a:pt x="505011" y="49531"/>
                  </a:cubicBezTo>
                  <a:cubicBezTo>
                    <a:pt x="501659" y="49531"/>
                    <a:pt x="499052" y="46924"/>
                    <a:pt x="499052" y="43945"/>
                  </a:cubicBezTo>
                  <a:cubicBezTo>
                    <a:pt x="499052" y="40593"/>
                    <a:pt x="501659" y="37986"/>
                    <a:pt x="505011" y="37986"/>
                  </a:cubicBezTo>
                  <a:close/>
                  <a:moveTo>
                    <a:pt x="331839" y="37614"/>
                  </a:moveTo>
                  <a:lnTo>
                    <a:pt x="348970" y="37614"/>
                  </a:lnTo>
                  <a:cubicBezTo>
                    <a:pt x="357536" y="37614"/>
                    <a:pt x="363867" y="37986"/>
                    <a:pt x="368708" y="42828"/>
                  </a:cubicBezTo>
                  <a:cubicBezTo>
                    <a:pt x="372060" y="46180"/>
                    <a:pt x="373922" y="51021"/>
                    <a:pt x="373922" y="55862"/>
                  </a:cubicBezTo>
                  <a:cubicBezTo>
                    <a:pt x="374294" y="59959"/>
                    <a:pt x="372804" y="64428"/>
                    <a:pt x="369825" y="67407"/>
                  </a:cubicBezTo>
                  <a:cubicBezTo>
                    <a:pt x="366846" y="70386"/>
                    <a:pt x="363122" y="72248"/>
                    <a:pt x="359025" y="72621"/>
                  </a:cubicBezTo>
                  <a:cubicBezTo>
                    <a:pt x="361632" y="72993"/>
                    <a:pt x="363867" y="74483"/>
                    <a:pt x="365729" y="76345"/>
                  </a:cubicBezTo>
                  <a:cubicBezTo>
                    <a:pt x="367591" y="78952"/>
                    <a:pt x="369080" y="81559"/>
                    <a:pt x="370198" y="84538"/>
                  </a:cubicBezTo>
                  <a:lnTo>
                    <a:pt x="378391" y="103531"/>
                  </a:lnTo>
                  <a:lnTo>
                    <a:pt x="367591" y="103531"/>
                  </a:lnTo>
                  <a:lnTo>
                    <a:pt x="359770" y="86028"/>
                  </a:lnTo>
                  <a:cubicBezTo>
                    <a:pt x="355301" y="76345"/>
                    <a:pt x="352694" y="75973"/>
                    <a:pt x="345246" y="75973"/>
                  </a:cubicBezTo>
                  <a:lnTo>
                    <a:pt x="341894" y="75973"/>
                  </a:lnTo>
                  <a:lnTo>
                    <a:pt x="341894" y="103531"/>
                  </a:lnTo>
                  <a:lnTo>
                    <a:pt x="331839" y="103531"/>
                  </a:lnTo>
                  <a:close/>
                  <a:moveTo>
                    <a:pt x="131481" y="12290"/>
                  </a:moveTo>
                  <a:cubicBezTo>
                    <a:pt x="122915" y="18248"/>
                    <a:pt x="116957" y="27186"/>
                    <a:pt x="113605" y="36869"/>
                  </a:cubicBezTo>
                  <a:cubicBezTo>
                    <a:pt x="110253" y="30166"/>
                    <a:pt x="102805" y="18621"/>
                    <a:pt x="96846" y="17876"/>
                  </a:cubicBezTo>
                  <a:cubicBezTo>
                    <a:pt x="90143" y="21972"/>
                    <a:pt x="89398" y="41338"/>
                    <a:pt x="92377" y="52883"/>
                  </a:cubicBezTo>
                  <a:cubicBezTo>
                    <a:pt x="83439" y="44317"/>
                    <a:pt x="67053" y="35007"/>
                    <a:pt x="60722" y="38731"/>
                  </a:cubicBezTo>
                  <a:cubicBezTo>
                    <a:pt x="58115" y="44690"/>
                    <a:pt x="63702" y="56607"/>
                    <a:pt x="67798" y="62938"/>
                  </a:cubicBezTo>
                  <a:cubicBezTo>
                    <a:pt x="58488" y="60703"/>
                    <a:pt x="43964" y="62193"/>
                    <a:pt x="38005" y="65917"/>
                  </a:cubicBezTo>
                  <a:cubicBezTo>
                    <a:pt x="45081" y="73738"/>
                    <a:pt x="54391" y="78579"/>
                    <a:pt x="64446" y="80069"/>
                  </a:cubicBezTo>
                  <a:cubicBezTo>
                    <a:pt x="74502" y="82303"/>
                    <a:pt x="84557" y="84538"/>
                    <a:pt x="90888" y="91614"/>
                  </a:cubicBezTo>
                  <a:cubicBezTo>
                    <a:pt x="103550" y="106138"/>
                    <a:pt x="132970" y="139655"/>
                    <a:pt x="134460" y="141145"/>
                  </a:cubicBezTo>
                  <a:cubicBezTo>
                    <a:pt x="132598" y="140772"/>
                    <a:pt x="88281" y="132207"/>
                    <a:pt x="69288" y="128483"/>
                  </a:cubicBezTo>
                  <a:cubicBezTo>
                    <a:pt x="59605" y="126621"/>
                    <a:pt x="52529" y="118800"/>
                    <a:pt x="45826" y="111352"/>
                  </a:cubicBezTo>
                  <a:cubicBezTo>
                    <a:pt x="39495" y="103531"/>
                    <a:pt x="30557" y="98317"/>
                    <a:pt x="20874" y="96083"/>
                  </a:cubicBezTo>
                  <a:cubicBezTo>
                    <a:pt x="20502" y="103159"/>
                    <a:pt x="26088" y="116566"/>
                    <a:pt x="32791" y="123641"/>
                  </a:cubicBezTo>
                  <a:cubicBezTo>
                    <a:pt x="25715" y="123269"/>
                    <a:pt x="12309" y="124014"/>
                    <a:pt x="8957" y="128483"/>
                  </a:cubicBezTo>
                  <a:cubicBezTo>
                    <a:pt x="9329" y="135931"/>
                    <a:pt x="25715" y="146359"/>
                    <a:pt x="37260" y="149710"/>
                  </a:cubicBezTo>
                  <a:cubicBezTo>
                    <a:pt x="25715" y="153062"/>
                    <a:pt x="9329" y="163490"/>
                    <a:pt x="8957" y="170938"/>
                  </a:cubicBezTo>
                  <a:cubicBezTo>
                    <a:pt x="11936" y="175407"/>
                    <a:pt x="25715" y="176152"/>
                    <a:pt x="32791" y="175779"/>
                  </a:cubicBezTo>
                  <a:cubicBezTo>
                    <a:pt x="26460" y="182855"/>
                    <a:pt x="20874" y="196262"/>
                    <a:pt x="20874" y="203338"/>
                  </a:cubicBezTo>
                  <a:cubicBezTo>
                    <a:pt x="30557" y="201476"/>
                    <a:pt x="39122" y="195890"/>
                    <a:pt x="45453" y="188069"/>
                  </a:cubicBezTo>
                  <a:cubicBezTo>
                    <a:pt x="52157" y="180248"/>
                    <a:pt x="59233" y="172428"/>
                    <a:pt x="68915" y="170566"/>
                  </a:cubicBezTo>
                  <a:cubicBezTo>
                    <a:pt x="87908" y="166841"/>
                    <a:pt x="131853" y="158276"/>
                    <a:pt x="134088" y="157903"/>
                  </a:cubicBezTo>
                  <a:cubicBezTo>
                    <a:pt x="132598" y="159393"/>
                    <a:pt x="103177" y="192910"/>
                    <a:pt x="90515" y="207434"/>
                  </a:cubicBezTo>
                  <a:cubicBezTo>
                    <a:pt x="84184" y="214883"/>
                    <a:pt x="74129" y="216745"/>
                    <a:pt x="64074" y="218979"/>
                  </a:cubicBezTo>
                  <a:cubicBezTo>
                    <a:pt x="53646" y="220469"/>
                    <a:pt x="44336" y="225310"/>
                    <a:pt x="37633" y="233131"/>
                  </a:cubicBezTo>
                  <a:cubicBezTo>
                    <a:pt x="43591" y="236483"/>
                    <a:pt x="58115" y="238345"/>
                    <a:pt x="67426" y="236110"/>
                  </a:cubicBezTo>
                  <a:cubicBezTo>
                    <a:pt x="63702" y="242069"/>
                    <a:pt x="57371" y="254359"/>
                    <a:pt x="58860" y="259572"/>
                  </a:cubicBezTo>
                  <a:cubicBezTo>
                    <a:pt x="65936" y="263297"/>
                    <a:pt x="81950" y="255103"/>
                    <a:pt x="91260" y="246166"/>
                  </a:cubicBezTo>
                  <a:cubicBezTo>
                    <a:pt x="88281" y="258455"/>
                    <a:pt x="89398" y="276331"/>
                    <a:pt x="96102" y="280800"/>
                  </a:cubicBezTo>
                  <a:cubicBezTo>
                    <a:pt x="101688" y="280055"/>
                    <a:pt x="109136" y="268138"/>
                    <a:pt x="112488" y="261807"/>
                  </a:cubicBezTo>
                  <a:cubicBezTo>
                    <a:pt x="115839" y="271490"/>
                    <a:pt x="122170" y="280055"/>
                    <a:pt x="130364" y="286386"/>
                  </a:cubicBezTo>
                  <a:cubicBezTo>
                    <a:pt x="133715" y="276703"/>
                    <a:pt x="133343" y="266276"/>
                    <a:pt x="129619" y="256593"/>
                  </a:cubicBezTo>
                  <a:cubicBezTo>
                    <a:pt x="126639" y="247283"/>
                    <a:pt x="123660" y="237600"/>
                    <a:pt x="126639" y="228290"/>
                  </a:cubicBezTo>
                  <a:cubicBezTo>
                    <a:pt x="132970" y="209669"/>
                    <a:pt x="147122" y="167586"/>
                    <a:pt x="147867" y="165724"/>
                  </a:cubicBezTo>
                  <a:cubicBezTo>
                    <a:pt x="148612" y="167959"/>
                    <a:pt x="162764" y="209669"/>
                    <a:pt x="169095" y="228290"/>
                  </a:cubicBezTo>
                  <a:cubicBezTo>
                    <a:pt x="172446" y="237228"/>
                    <a:pt x="169095" y="247283"/>
                    <a:pt x="166115" y="256593"/>
                  </a:cubicBezTo>
                  <a:cubicBezTo>
                    <a:pt x="162391" y="266276"/>
                    <a:pt x="162019" y="276703"/>
                    <a:pt x="165370" y="286386"/>
                  </a:cubicBezTo>
                  <a:cubicBezTo>
                    <a:pt x="173936" y="280055"/>
                    <a:pt x="179895" y="271490"/>
                    <a:pt x="183246" y="261807"/>
                  </a:cubicBezTo>
                  <a:cubicBezTo>
                    <a:pt x="186598" y="268510"/>
                    <a:pt x="194046" y="280055"/>
                    <a:pt x="199632" y="280800"/>
                  </a:cubicBezTo>
                  <a:cubicBezTo>
                    <a:pt x="206336" y="276703"/>
                    <a:pt x="207826" y="258828"/>
                    <a:pt x="204474" y="246166"/>
                  </a:cubicBezTo>
                  <a:cubicBezTo>
                    <a:pt x="213784" y="255476"/>
                    <a:pt x="229798" y="263297"/>
                    <a:pt x="236874" y="259572"/>
                  </a:cubicBezTo>
                  <a:cubicBezTo>
                    <a:pt x="239108" y="254359"/>
                    <a:pt x="232777" y="242069"/>
                    <a:pt x="229053" y="236110"/>
                  </a:cubicBezTo>
                  <a:cubicBezTo>
                    <a:pt x="238363" y="238345"/>
                    <a:pt x="252888" y="236855"/>
                    <a:pt x="258846" y="233131"/>
                  </a:cubicBezTo>
                  <a:cubicBezTo>
                    <a:pt x="252143" y="225310"/>
                    <a:pt x="242460" y="220469"/>
                    <a:pt x="232405" y="218979"/>
                  </a:cubicBezTo>
                  <a:cubicBezTo>
                    <a:pt x="222350" y="216745"/>
                    <a:pt x="212294" y="214510"/>
                    <a:pt x="205963" y="207434"/>
                  </a:cubicBezTo>
                  <a:cubicBezTo>
                    <a:pt x="193301" y="192910"/>
                    <a:pt x="163881" y="159393"/>
                    <a:pt x="162391" y="157903"/>
                  </a:cubicBezTo>
                  <a:cubicBezTo>
                    <a:pt x="164253" y="158276"/>
                    <a:pt x="208570" y="166841"/>
                    <a:pt x="227563" y="170566"/>
                  </a:cubicBezTo>
                  <a:cubicBezTo>
                    <a:pt x="237246" y="172428"/>
                    <a:pt x="244322" y="180248"/>
                    <a:pt x="251025" y="187697"/>
                  </a:cubicBezTo>
                  <a:cubicBezTo>
                    <a:pt x="257357" y="195517"/>
                    <a:pt x="266294" y="200731"/>
                    <a:pt x="275977" y="202966"/>
                  </a:cubicBezTo>
                  <a:cubicBezTo>
                    <a:pt x="276350" y="195890"/>
                    <a:pt x="270763" y="182483"/>
                    <a:pt x="264060" y="175407"/>
                  </a:cubicBezTo>
                  <a:cubicBezTo>
                    <a:pt x="271136" y="175779"/>
                    <a:pt x="284543" y="175034"/>
                    <a:pt x="289384" y="170938"/>
                  </a:cubicBezTo>
                  <a:cubicBezTo>
                    <a:pt x="289384" y="163490"/>
                    <a:pt x="272625" y="153062"/>
                    <a:pt x="261081" y="149710"/>
                  </a:cubicBezTo>
                  <a:cubicBezTo>
                    <a:pt x="272625" y="146359"/>
                    <a:pt x="289012" y="135931"/>
                    <a:pt x="289384" y="128483"/>
                  </a:cubicBezTo>
                  <a:cubicBezTo>
                    <a:pt x="286032" y="124014"/>
                    <a:pt x="272625" y="123269"/>
                    <a:pt x="265550" y="123641"/>
                  </a:cubicBezTo>
                  <a:cubicBezTo>
                    <a:pt x="271881" y="116566"/>
                    <a:pt x="277467" y="103159"/>
                    <a:pt x="277467" y="96083"/>
                  </a:cubicBezTo>
                  <a:cubicBezTo>
                    <a:pt x="267412" y="97945"/>
                    <a:pt x="258846" y="103531"/>
                    <a:pt x="252515" y="111352"/>
                  </a:cubicBezTo>
                  <a:cubicBezTo>
                    <a:pt x="245812" y="118800"/>
                    <a:pt x="238736" y="126621"/>
                    <a:pt x="229053" y="128483"/>
                  </a:cubicBezTo>
                  <a:cubicBezTo>
                    <a:pt x="210060" y="132207"/>
                    <a:pt x="165743" y="140772"/>
                    <a:pt x="163881" y="141145"/>
                  </a:cubicBezTo>
                  <a:cubicBezTo>
                    <a:pt x="165370" y="139655"/>
                    <a:pt x="194791" y="106138"/>
                    <a:pt x="207453" y="91614"/>
                  </a:cubicBezTo>
                  <a:cubicBezTo>
                    <a:pt x="213784" y="84166"/>
                    <a:pt x="223839" y="82303"/>
                    <a:pt x="233894" y="80069"/>
                  </a:cubicBezTo>
                  <a:cubicBezTo>
                    <a:pt x="244322" y="78952"/>
                    <a:pt x="253632" y="73738"/>
                    <a:pt x="260336" y="65917"/>
                  </a:cubicBezTo>
                  <a:cubicBezTo>
                    <a:pt x="254005" y="62193"/>
                    <a:pt x="239853" y="60703"/>
                    <a:pt x="230543" y="62938"/>
                  </a:cubicBezTo>
                  <a:cubicBezTo>
                    <a:pt x="234639" y="56607"/>
                    <a:pt x="240226" y="44690"/>
                    <a:pt x="237619" y="38731"/>
                  </a:cubicBezTo>
                  <a:cubicBezTo>
                    <a:pt x="231288" y="35379"/>
                    <a:pt x="214529" y="44317"/>
                    <a:pt x="205963" y="52883"/>
                  </a:cubicBezTo>
                  <a:cubicBezTo>
                    <a:pt x="208943" y="41338"/>
                    <a:pt x="207826" y="21600"/>
                    <a:pt x="201495" y="17876"/>
                  </a:cubicBezTo>
                  <a:cubicBezTo>
                    <a:pt x="195536" y="18621"/>
                    <a:pt x="187715" y="30166"/>
                    <a:pt x="184363" y="36869"/>
                  </a:cubicBezTo>
                  <a:cubicBezTo>
                    <a:pt x="181384" y="27559"/>
                    <a:pt x="172819" y="16014"/>
                    <a:pt x="166488" y="12290"/>
                  </a:cubicBezTo>
                  <a:cubicBezTo>
                    <a:pt x="163136" y="21972"/>
                    <a:pt x="163508" y="32400"/>
                    <a:pt x="167232" y="42083"/>
                  </a:cubicBezTo>
                  <a:cubicBezTo>
                    <a:pt x="170212" y="51393"/>
                    <a:pt x="173191" y="61076"/>
                    <a:pt x="170212" y="70386"/>
                  </a:cubicBezTo>
                  <a:cubicBezTo>
                    <a:pt x="164253" y="89007"/>
                    <a:pt x="149729" y="131090"/>
                    <a:pt x="148984" y="132952"/>
                  </a:cubicBezTo>
                  <a:cubicBezTo>
                    <a:pt x="148239" y="130717"/>
                    <a:pt x="134088" y="89007"/>
                    <a:pt x="127757" y="70386"/>
                  </a:cubicBezTo>
                  <a:cubicBezTo>
                    <a:pt x="124405" y="61448"/>
                    <a:pt x="127757" y="51393"/>
                    <a:pt x="130736" y="42083"/>
                  </a:cubicBezTo>
                  <a:cubicBezTo>
                    <a:pt x="134460" y="32772"/>
                    <a:pt x="134833" y="21972"/>
                    <a:pt x="131481" y="12290"/>
                  </a:cubicBezTo>
                  <a:close/>
                  <a:moveTo>
                    <a:pt x="134833" y="0"/>
                  </a:moveTo>
                  <a:cubicBezTo>
                    <a:pt x="151591" y="32772"/>
                    <a:pt x="131853" y="41338"/>
                    <a:pt x="134833" y="67779"/>
                  </a:cubicBezTo>
                  <a:cubicBezTo>
                    <a:pt x="138557" y="78952"/>
                    <a:pt x="144515" y="96828"/>
                    <a:pt x="148239" y="107255"/>
                  </a:cubicBezTo>
                  <a:cubicBezTo>
                    <a:pt x="152336" y="94966"/>
                    <a:pt x="157922" y="78207"/>
                    <a:pt x="161646" y="67779"/>
                  </a:cubicBezTo>
                  <a:cubicBezTo>
                    <a:pt x="164253" y="40966"/>
                    <a:pt x="144888" y="32400"/>
                    <a:pt x="161646" y="0"/>
                  </a:cubicBezTo>
                  <a:cubicBezTo>
                    <a:pt x="170584" y="4469"/>
                    <a:pt x="178777" y="11172"/>
                    <a:pt x="184363" y="19738"/>
                  </a:cubicBezTo>
                  <a:cubicBezTo>
                    <a:pt x="190322" y="12662"/>
                    <a:pt x="196281" y="8938"/>
                    <a:pt x="202612" y="9310"/>
                  </a:cubicBezTo>
                  <a:cubicBezTo>
                    <a:pt x="208943" y="12662"/>
                    <a:pt x="214157" y="21228"/>
                    <a:pt x="214901" y="34634"/>
                  </a:cubicBezTo>
                  <a:cubicBezTo>
                    <a:pt x="227191" y="27931"/>
                    <a:pt x="236501" y="29048"/>
                    <a:pt x="242088" y="32400"/>
                  </a:cubicBezTo>
                  <a:cubicBezTo>
                    <a:pt x="246557" y="38731"/>
                    <a:pt x="244322" y="49159"/>
                    <a:pt x="242832" y="53255"/>
                  </a:cubicBezTo>
                  <a:cubicBezTo>
                    <a:pt x="253260" y="53628"/>
                    <a:pt x="262943" y="57352"/>
                    <a:pt x="271136" y="62938"/>
                  </a:cubicBezTo>
                  <a:cubicBezTo>
                    <a:pt x="251770" y="93848"/>
                    <a:pt x="233894" y="81186"/>
                    <a:pt x="212294" y="96828"/>
                  </a:cubicBezTo>
                  <a:cubicBezTo>
                    <a:pt x="204101" y="106138"/>
                    <a:pt x="190322" y="121779"/>
                    <a:pt x="184736" y="128110"/>
                  </a:cubicBezTo>
                  <a:cubicBezTo>
                    <a:pt x="195536" y="125876"/>
                    <a:pt x="214157" y="122152"/>
                    <a:pt x="226074" y="119917"/>
                  </a:cubicBezTo>
                  <a:cubicBezTo>
                    <a:pt x="250281" y="109490"/>
                    <a:pt x="248046" y="87890"/>
                    <a:pt x="284543" y="85655"/>
                  </a:cubicBezTo>
                  <a:cubicBezTo>
                    <a:pt x="285660" y="95710"/>
                    <a:pt x="283798" y="106138"/>
                    <a:pt x="279329" y="115448"/>
                  </a:cubicBezTo>
                  <a:cubicBezTo>
                    <a:pt x="285288" y="116566"/>
                    <a:pt x="293481" y="119172"/>
                    <a:pt x="296460" y="125876"/>
                  </a:cubicBezTo>
                  <a:cubicBezTo>
                    <a:pt x="296460" y="133324"/>
                    <a:pt x="291991" y="141890"/>
                    <a:pt x="280074" y="149338"/>
                  </a:cubicBezTo>
                  <a:cubicBezTo>
                    <a:pt x="291619" y="156786"/>
                    <a:pt x="296832" y="165724"/>
                    <a:pt x="296460" y="173172"/>
                  </a:cubicBezTo>
                  <a:cubicBezTo>
                    <a:pt x="293481" y="179876"/>
                    <a:pt x="285660" y="182483"/>
                    <a:pt x="279329" y="183600"/>
                  </a:cubicBezTo>
                  <a:cubicBezTo>
                    <a:pt x="283798" y="192910"/>
                    <a:pt x="285660" y="203338"/>
                    <a:pt x="284543" y="213393"/>
                  </a:cubicBezTo>
                  <a:cubicBezTo>
                    <a:pt x="248791" y="211531"/>
                    <a:pt x="249908" y="189559"/>
                    <a:pt x="226074" y="179131"/>
                  </a:cubicBezTo>
                  <a:cubicBezTo>
                    <a:pt x="214529" y="176897"/>
                    <a:pt x="195536" y="173172"/>
                    <a:pt x="184736" y="170938"/>
                  </a:cubicBezTo>
                  <a:cubicBezTo>
                    <a:pt x="192184" y="179131"/>
                    <a:pt x="204474" y="193283"/>
                    <a:pt x="212294" y="202221"/>
                  </a:cubicBezTo>
                  <a:cubicBezTo>
                    <a:pt x="233894" y="217862"/>
                    <a:pt x="251398" y="205200"/>
                    <a:pt x="271136" y="236110"/>
                  </a:cubicBezTo>
                  <a:cubicBezTo>
                    <a:pt x="262943" y="241697"/>
                    <a:pt x="253260" y="245048"/>
                    <a:pt x="243205" y="245793"/>
                  </a:cubicBezTo>
                  <a:cubicBezTo>
                    <a:pt x="245812" y="251752"/>
                    <a:pt x="247301" y="259945"/>
                    <a:pt x="243205" y="265903"/>
                  </a:cubicBezTo>
                  <a:cubicBezTo>
                    <a:pt x="236874" y="269628"/>
                    <a:pt x="226819" y="270000"/>
                    <a:pt x="214901" y="264041"/>
                  </a:cubicBezTo>
                  <a:cubicBezTo>
                    <a:pt x="214157" y="277448"/>
                    <a:pt x="208570" y="285641"/>
                    <a:pt x="202239" y="289366"/>
                  </a:cubicBezTo>
                  <a:cubicBezTo>
                    <a:pt x="194791" y="290110"/>
                    <a:pt x="187715" y="283407"/>
                    <a:pt x="184363" y="278938"/>
                  </a:cubicBezTo>
                  <a:cubicBezTo>
                    <a:pt x="178777" y="287503"/>
                    <a:pt x="170957" y="294207"/>
                    <a:pt x="161646" y="298676"/>
                  </a:cubicBezTo>
                  <a:cubicBezTo>
                    <a:pt x="144888" y="266648"/>
                    <a:pt x="164253" y="257338"/>
                    <a:pt x="161646" y="230897"/>
                  </a:cubicBezTo>
                  <a:cubicBezTo>
                    <a:pt x="157922" y="219724"/>
                    <a:pt x="151964" y="201848"/>
                    <a:pt x="148239" y="191421"/>
                  </a:cubicBezTo>
                  <a:cubicBezTo>
                    <a:pt x="144143" y="203710"/>
                    <a:pt x="138557" y="220469"/>
                    <a:pt x="134833" y="230897"/>
                  </a:cubicBezTo>
                  <a:cubicBezTo>
                    <a:pt x="131853" y="257710"/>
                    <a:pt x="151591" y="265903"/>
                    <a:pt x="134833" y="298676"/>
                  </a:cubicBezTo>
                  <a:cubicBezTo>
                    <a:pt x="125522" y="294207"/>
                    <a:pt x="117701" y="287503"/>
                    <a:pt x="112115" y="278938"/>
                  </a:cubicBezTo>
                  <a:cubicBezTo>
                    <a:pt x="108764" y="283407"/>
                    <a:pt x="101688" y="290110"/>
                    <a:pt x="94239" y="289366"/>
                  </a:cubicBezTo>
                  <a:cubicBezTo>
                    <a:pt x="87536" y="286014"/>
                    <a:pt x="82322" y="277448"/>
                    <a:pt x="81577" y="264041"/>
                  </a:cubicBezTo>
                  <a:cubicBezTo>
                    <a:pt x="69660" y="270372"/>
                    <a:pt x="59605" y="269628"/>
                    <a:pt x="53274" y="265903"/>
                  </a:cubicBezTo>
                  <a:cubicBezTo>
                    <a:pt x="49177" y="259945"/>
                    <a:pt x="51040" y="251752"/>
                    <a:pt x="53274" y="245793"/>
                  </a:cubicBezTo>
                  <a:cubicBezTo>
                    <a:pt x="43219" y="245421"/>
                    <a:pt x="33536" y="241697"/>
                    <a:pt x="25343" y="236110"/>
                  </a:cubicBezTo>
                  <a:cubicBezTo>
                    <a:pt x="44708" y="205200"/>
                    <a:pt x="62584" y="217862"/>
                    <a:pt x="84184" y="202221"/>
                  </a:cubicBezTo>
                  <a:cubicBezTo>
                    <a:pt x="92005" y="193283"/>
                    <a:pt x="104295" y="179131"/>
                    <a:pt x="111743" y="170938"/>
                  </a:cubicBezTo>
                  <a:cubicBezTo>
                    <a:pt x="98708" y="173545"/>
                    <a:pt x="81205" y="176897"/>
                    <a:pt x="70405" y="179131"/>
                  </a:cubicBezTo>
                  <a:cubicBezTo>
                    <a:pt x="46198" y="189559"/>
                    <a:pt x="47688" y="211531"/>
                    <a:pt x="11936" y="213393"/>
                  </a:cubicBezTo>
                  <a:cubicBezTo>
                    <a:pt x="10819" y="203338"/>
                    <a:pt x="12681" y="192910"/>
                    <a:pt x="17150" y="183600"/>
                  </a:cubicBezTo>
                  <a:cubicBezTo>
                    <a:pt x="11191" y="182483"/>
                    <a:pt x="2998" y="179876"/>
                    <a:pt x="19" y="173172"/>
                  </a:cubicBezTo>
                  <a:cubicBezTo>
                    <a:pt x="-354" y="165724"/>
                    <a:pt x="4488" y="157159"/>
                    <a:pt x="16405" y="149710"/>
                  </a:cubicBezTo>
                  <a:cubicBezTo>
                    <a:pt x="4488" y="142262"/>
                    <a:pt x="19" y="133324"/>
                    <a:pt x="19" y="126248"/>
                  </a:cubicBezTo>
                  <a:cubicBezTo>
                    <a:pt x="2998" y="119545"/>
                    <a:pt x="10819" y="116938"/>
                    <a:pt x="17150" y="115821"/>
                  </a:cubicBezTo>
                  <a:cubicBezTo>
                    <a:pt x="12681" y="106510"/>
                    <a:pt x="10819" y="96083"/>
                    <a:pt x="11936" y="86028"/>
                  </a:cubicBezTo>
                  <a:cubicBezTo>
                    <a:pt x="48433" y="88262"/>
                    <a:pt x="46571" y="109862"/>
                    <a:pt x="70405" y="120290"/>
                  </a:cubicBezTo>
                  <a:cubicBezTo>
                    <a:pt x="81950" y="122897"/>
                    <a:pt x="100943" y="126248"/>
                    <a:pt x="111743" y="128483"/>
                  </a:cubicBezTo>
                  <a:cubicBezTo>
                    <a:pt x="106157" y="122524"/>
                    <a:pt x="92377" y="106510"/>
                    <a:pt x="84184" y="97200"/>
                  </a:cubicBezTo>
                  <a:cubicBezTo>
                    <a:pt x="62584" y="81559"/>
                    <a:pt x="45081" y="94593"/>
                    <a:pt x="25343" y="63683"/>
                  </a:cubicBezTo>
                  <a:cubicBezTo>
                    <a:pt x="33908" y="57724"/>
                    <a:pt x="43591" y="54372"/>
                    <a:pt x="53646" y="53628"/>
                  </a:cubicBezTo>
                  <a:cubicBezTo>
                    <a:pt x="52157" y="49159"/>
                    <a:pt x="49922" y="39103"/>
                    <a:pt x="54391" y="32400"/>
                  </a:cubicBezTo>
                  <a:cubicBezTo>
                    <a:pt x="59977" y="28676"/>
                    <a:pt x="68915" y="27931"/>
                    <a:pt x="81577" y="34634"/>
                  </a:cubicBezTo>
                  <a:cubicBezTo>
                    <a:pt x="82322" y="21228"/>
                    <a:pt x="87536" y="12662"/>
                    <a:pt x="93867" y="9310"/>
                  </a:cubicBezTo>
                  <a:cubicBezTo>
                    <a:pt x="100198" y="8938"/>
                    <a:pt x="106157" y="12662"/>
                    <a:pt x="112115" y="19738"/>
                  </a:cubicBezTo>
                  <a:cubicBezTo>
                    <a:pt x="117701" y="11172"/>
                    <a:pt x="125522" y="4469"/>
                    <a:pt x="134833" y="0"/>
                  </a:cubicBezTo>
                  <a:close/>
                </a:path>
              </a:pathLst>
            </a:custGeom>
            <a:solidFill>
              <a:srgbClr val="FFFFFF"/>
            </a:solidFill>
            <a:ln w="3709" cap="flat">
              <a:noFill/>
              <a:prstDash val="solid"/>
              <a:miter/>
            </a:ln>
          </p:spPr>
          <p:txBody>
            <a:bodyPr wrap="square" rtlCol="0" anchor="ctr">
              <a:noAutofit/>
            </a:bodyPr>
            <a:lstStyle/>
            <a:p>
              <a:endParaRPr lang="sv-SE"/>
            </a:p>
          </p:txBody>
        </p:sp>
      </p:grpSp>
      <p:grpSp>
        <p:nvGrpSpPr>
          <p:cNvPr id="16" name="Folktandvården" hidden="1">
            <a:extLst>
              <a:ext uri="{FF2B5EF4-FFF2-40B4-BE49-F238E27FC236}">
                <a16:creationId xmlns:a16="http://schemas.microsoft.com/office/drawing/2014/main" id="{746F078E-D579-46C7-A623-9E12CB9705B6}"/>
              </a:ext>
            </a:extLst>
          </p:cNvPr>
          <p:cNvGrpSpPr/>
          <p:nvPr userDrawn="1"/>
        </p:nvGrpSpPr>
        <p:grpSpPr>
          <a:xfrm>
            <a:off x="9987525" y="6231440"/>
            <a:ext cx="2204474" cy="433293"/>
            <a:chOff x="9987525" y="6231440"/>
            <a:chExt cx="2204474" cy="433293"/>
          </a:xfrm>
        </p:grpSpPr>
        <p:sp>
          <p:nvSpPr>
            <p:cNvPr id="20" name="Rektangel 19">
              <a:extLst>
                <a:ext uri="{FF2B5EF4-FFF2-40B4-BE49-F238E27FC236}">
                  <a16:creationId xmlns:a16="http://schemas.microsoft.com/office/drawing/2014/main" id="{1A51712D-2CB1-4F81-AFD7-FD0CE13F0351}"/>
                </a:ext>
              </a:extLst>
            </p:cNvPr>
            <p:cNvSpPr/>
            <p:nvPr userDrawn="1"/>
          </p:nvSpPr>
          <p:spPr>
            <a:xfrm>
              <a:off x="11604170" y="6231440"/>
              <a:ext cx="587829" cy="433117"/>
            </a:xfrm>
            <a:prstGeom prst="rect">
              <a:avLst/>
            </a:prstGeom>
            <a:solidFill>
              <a:srgbClr val="0861CE"/>
            </a:solidFill>
            <a:ln w="3709" cap="flat">
              <a:noFill/>
              <a:prstDash val="solid"/>
              <a:miter/>
            </a:ln>
          </p:spPr>
          <p:txBody>
            <a:bodyPr rtlCol="0" anchor="ctr"/>
            <a:lstStyle/>
            <a:p>
              <a:endParaRPr lang="sv-SE"/>
            </a:p>
          </p:txBody>
        </p:sp>
        <p:sp>
          <p:nvSpPr>
            <p:cNvPr id="21" name="Frihandsfigur: Form 20">
              <a:extLst>
                <a:ext uri="{FF2B5EF4-FFF2-40B4-BE49-F238E27FC236}">
                  <a16:creationId xmlns:a16="http://schemas.microsoft.com/office/drawing/2014/main" id="{83FCB5D7-D416-4CB2-B4AE-9AD5297E943C}"/>
                </a:ext>
              </a:extLst>
            </p:cNvPr>
            <p:cNvSpPr/>
            <p:nvPr userDrawn="1"/>
          </p:nvSpPr>
          <p:spPr>
            <a:xfrm>
              <a:off x="9987525" y="6231616"/>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pic>
          <p:nvPicPr>
            <p:cNvPr id="22" name="Bild 21">
              <a:extLst>
                <a:ext uri="{FF2B5EF4-FFF2-40B4-BE49-F238E27FC236}">
                  <a16:creationId xmlns:a16="http://schemas.microsoft.com/office/drawing/2014/main" id="{44F92256-C694-4995-8AAD-4CF4D57DFA6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71462" y="6301064"/>
              <a:ext cx="1832076" cy="305346"/>
            </a:xfrm>
            <a:prstGeom prst="rect">
              <a:avLst/>
            </a:prstGeom>
          </p:spPr>
        </p:pic>
      </p:grpSp>
    </p:spTree>
    <p:extLst>
      <p:ext uri="{BB962C8B-B14F-4D97-AF65-F5344CB8AC3E}">
        <p14:creationId xmlns:p14="http://schemas.microsoft.com/office/powerpoint/2010/main" val="292112485"/>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bild (vit)">
    <p:bg>
      <p:bgPr>
        <a:solidFill>
          <a:schemeClr val="bg1"/>
        </a:solidFill>
        <a:effectLst/>
      </p:bgPr>
    </p:bg>
    <p:spTree>
      <p:nvGrpSpPr>
        <p:cNvPr id="1" name=""/>
        <p:cNvGrpSpPr/>
        <p:nvPr/>
      </p:nvGrpSpPr>
      <p:grpSpPr>
        <a:xfrm>
          <a:off x="0" y="0"/>
          <a:ext cx="0" cy="0"/>
          <a:chOff x="0" y="0"/>
          <a:chExt cx="0" cy="0"/>
        </a:xfrm>
      </p:grpSpPr>
      <p:sp>
        <p:nvSpPr>
          <p:cNvPr id="8" name="Bild 6">
            <a:extLst>
              <a:ext uri="{FF2B5EF4-FFF2-40B4-BE49-F238E27FC236}">
                <a16:creationId xmlns:a16="http://schemas.microsoft.com/office/drawing/2014/main" id="{E61FE2F9-2825-4018-AB8F-E0C671E283B9}"/>
              </a:ext>
              <a:ext uri="{C183D7F6-B498-43B3-948B-1728B52AA6E4}">
                <adec:decorative xmlns:adec="http://schemas.microsoft.com/office/drawing/2017/decorative" val="1"/>
              </a:ext>
            </a:extLst>
          </p:cNvPr>
          <p:cNvSpPr/>
          <p:nvPr/>
        </p:nvSpPr>
        <p:spPr>
          <a:xfrm>
            <a:off x="0" y="0"/>
            <a:ext cx="6425711" cy="6483274"/>
          </a:xfrm>
          <a:custGeom>
            <a:avLst/>
            <a:gdLst>
              <a:gd name="connsiteX0" fmla="*/ 1143739 w 6425711"/>
              <a:gd name="connsiteY0" fmla="*/ 1351755 h 6483274"/>
              <a:gd name="connsiteX1" fmla="*/ 0 w 6425711"/>
              <a:gd name="connsiteY1" fmla="*/ 1129129 h 6483274"/>
              <a:gd name="connsiteX2" fmla="*/ 0 w 6425711"/>
              <a:gd name="connsiteY2" fmla="*/ 855021 h 6483274"/>
              <a:gd name="connsiteX3" fmla="*/ 417423 w 6425711"/>
              <a:gd name="connsiteY3" fmla="*/ 936419 h 6483274"/>
              <a:gd name="connsiteX4" fmla="*/ 0 w 6425711"/>
              <a:gd name="connsiteY4" fmla="*/ 460557 h 6483274"/>
              <a:gd name="connsiteX5" fmla="*/ 0 w 6425711"/>
              <a:gd name="connsiteY5" fmla="*/ 52178 h 6483274"/>
              <a:gd name="connsiteX6" fmla="*/ 1143739 w 6425711"/>
              <a:gd name="connsiteY6" fmla="*/ 1351755 h 6483274"/>
              <a:gd name="connsiteX7" fmla="*/ 0 w 6425711"/>
              <a:gd name="connsiteY7" fmla="*/ 2112160 h 6483274"/>
              <a:gd name="connsiteX8" fmla="*/ 0 w 6425711"/>
              <a:gd name="connsiteY8" fmla="*/ 2390442 h 6483274"/>
              <a:gd name="connsiteX9" fmla="*/ 417423 w 6425711"/>
              <a:gd name="connsiteY9" fmla="*/ 2308349 h 6483274"/>
              <a:gd name="connsiteX10" fmla="*/ 0 w 6425711"/>
              <a:gd name="connsiteY10" fmla="*/ 2782820 h 6483274"/>
              <a:gd name="connsiteX11" fmla="*/ 0 w 6425711"/>
              <a:gd name="connsiteY11" fmla="*/ 3191199 h 6483274"/>
              <a:gd name="connsiteX12" fmla="*/ 1143739 w 6425711"/>
              <a:gd name="connsiteY12" fmla="*/ 1891622 h 6483274"/>
              <a:gd name="connsiteX13" fmla="*/ 4140140 w 6425711"/>
              <a:gd name="connsiteY13" fmla="*/ 672747 h 6483274"/>
              <a:gd name="connsiteX14" fmla="*/ 2793951 w 6425711"/>
              <a:gd name="connsiteY14" fmla="*/ 936419 h 6483274"/>
              <a:gd name="connsiteX15" fmla="*/ 3616971 w 6425711"/>
              <a:gd name="connsiteY15" fmla="*/ 0 h 6483274"/>
              <a:gd name="connsiteX16" fmla="*/ 3258682 w 6425711"/>
              <a:gd name="connsiteY16" fmla="*/ 0 h 6483274"/>
              <a:gd name="connsiteX17" fmla="*/ 2069027 w 6425711"/>
              <a:gd name="connsiteY17" fmla="*/ 1351755 h 6483274"/>
              <a:gd name="connsiteX18" fmla="*/ 4193014 w 6425711"/>
              <a:gd name="connsiteY18" fmla="*/ 934332 h 6483274"/>
              <a:gd name="connsiteX19" fmla="*/ 4958290 w 6425711"/>
              <a:gd name="connsiteY19" fmla="*/ 372202 h 6483274"/>
              <a:gd name="connsiteX20" fmla="*/ 5412585 w 6425711"/>
              <a:gd name="connsiteY20" fmla="*/ 0 h 6483274"/>
              <a:gd name="connsiteX21" fmla="*/ 4957594 w 6425711"/>
              <a:gd name="connsiteY21" fmla="*/ 0 h 6483274"/>
              <a:gd name="connsiteX22" fmla="*/ 4140140 w 6425711"/>
              <a:gd name="connsiteY22" fmla="*/ 672747 h 6483274"/>
              <a:gd name="connsiteX23" fmla="*/ 1977194 w 6425711"/>
              <a:gd name="connsiteY23" fmla="*/ 0 h 6483274"/>
              <a:gd name="connsiteX24" fmla="*/ 1692650 w 6425711"/>
              <a:gd name="connsiteY24" fmla="*/ 0 h 6483274"/>
              <a:gd name="connsiteX25" fmla="*/ 1606383 w 6425711"/>
              <a:gd name="connsiteY25" fmla="*/ 252541 h 6483274"/>
              <a:gd name="connsiteX26" fmla="*/ 1519420 w 6425711"/>
              <a:gd name="connsiteY26" fmla="*/ 0 h 6483274"/>
              <a:gd name="connsiteX27" fmla="*/ 1234876 w 6425711"/>
              <a:gd name="connsiteY27" fmla="*/ 0 h 6483274"/>
              <a:gd name="connsiteX28" fmla="*/ 1605687 w 6425711"/>
              <a:gd name="connsiteY28" fmla="*/ 1081821 h 6483274"/>
              <a:gd name="connsiteX29" fmla="*/ 1977194 w 6425711"/>
              <a:gd name="connsiteY29" fmla="*/ 0 h 6483274"/>
              <a:gd name="connsiteX30" fmla="*/ 6425532 w 6425711"/>
              <a:gd name="connsiteY30" fmla="*/ 861978 h 6483274"/>
              <a:gd name="connsiteX31" fmla="*/ 5863402 w 6425711"/>
              <a:gd name="connsiteY31" fmla="*/ 525953 h 6483274"/>
              <a:gd name="connsiteX32" fmla="*/ 6024805 w 6425711"/>
              <a:gd name="connsiteY32" fmla="*/ 0 h 6483274"/>
              <a:gd name="connsiteX33" fmla="*/ 5752785 w 6425711"/>
              <a:gd name="connsiteY33" fmla="*/ 0 h 6483274"/>
              <a:gd name="connsiteX34" fmla="*/ 5370843 w 6425711"/>
              <a:gd name="connsiteY34" fmla="*/ 772928 h 6483274"/>
              <a:gd name="connsiteX35" fmla="*/ 6152120 w 6425711"/>
              <a:gd name="connsiteY35" fmla="*/ 932245 h 6483274"/>
              <a:gd name="connsiteX36" fmla="*/ 5228223 w 6425711"/>
              <a:gd name="connsiteY36" fmla="*/ 1620993 h 6483274"/>
              <a:gd name="connsiteX37" fmla="*/ 6152120 w 6425711"/>
              <a:gd name="connsiteY37" fmla="*/ 2309741 h 6483274"/>
              <a:gd name="connsiteX38" fmla="*/ 5370843 w 6425711"/>
              <a:gd name="connsiteY38" fmla="*/ 2469057 h 6483274"/>
              <a:gd name="connsiteX39" fmla="*/ 5764612 w 6425711"/>
              <a:gd name="connsiteY39" fmla="*/ 3367908 h 6483274"/>
              <a:gd name="connsiteX40" fmla="*/ 4957594 w 6425711"/>
              <a:gd name="connsiteY40" fmla="*/ 2867696 h 6483274"/>
              <a:gd name="connsiteX41" fmla="*/ 4192318 w 6425711"/>
              <a:gd name="connsiteY41" fmla="*/ 2304871 h 6483274"/>
              <a:gd name="connsiteX42" fmla="*/ 2068331 w 6425711"/>
              <a:gd name="connsiteY42" fmla="*/ 1887448 h 6483274"/>
              <a:gd name="connsiteX43" fmla="*/ 3487569 w 6425711"/>
              <a:gd name="connsiteY43" fmla="*/ 3501483 h 6483274"/>
              <a:gd name="connsiteX44" fmla="*/ 4348852 w 6425711"/>
              <a:gd name="connsiteY44" fmla="*/ 3874381 h 6483274"/>
              <a:gd name="connsiteX45" fmla="*/ 5205265 w 6425711"/>
              <a:gd name="connsiteY45" fmla="*/ 4337025 h 6483274"/>
              <a:gd name="connsiteX46" fmla="*/ 4236844 w 6425711"/>
              <a:gd name="connsiteY46" fmla="*/ 4436511 h 6483274"/>
              <a:gd name="connsiteX47" fmla="*/ 4495646 w 6425711"/>
              <a:gd name="connsiteY47" fmla="*/ 5196916 h 6483274"/>
              <a:gd name="connsiteX48" fmla="*/ 3442348 w 6425711"/>
              <a:gd name="connsiteY48" fmla="*/ 4766970 h 6483274"/>
              <a:gd name="connsiteX49" fmla="*/ 3289989 w 6425711"/>
              <a:gd name="connsiteY49" fmla="*/ 5899578 h 6483274"/>
              <a:gd name="connsiteX50" fmla="*/ 2752209 w 6425711"/>
              <a:gd name="connsiteY50" fmla="*/ 5287358 h 6483274"/>
              <a:gd name="connsiteX51" fmla="*/ 2173383 w 6425711"/>
              <a:gd name="connsiteY51" fmla="*/ 6088810 h 6483274"/>
              <a:gd name="connsiteX52" fmla="*/ 2198428 w 6425711"/>
              <a:gd name="connsiteY52" fmla="*/ 5114823 h 6483274"/>
              <a:gd name="connsiteX53" fmla="*/ 2300001 w 6425711"/>
              <a:gd name="connsiteY53" fmla="*/ 4190927 h 6483274"/>
              <a:gd name="connsiteX54" fmla="*/ 1604296 w 6425711"/>
              <a:gd name="connsiteY54" fmla="*/ 2162251 h 6483274"/>
              <a:gd name="connsiteX55" fmla="*/ 908591 w 6425711"/>
              <a:gd name="connsiteY55" fmla="*/ 4190927 h 6483274"/>
              <a:gd name="connsiteX56" fmla="*/ 1010859 w 6425711"/>
              <a:gd name="connsiteY56" fmla="*/ 5115519 h 6483274"/>
              <a:gd name="connsiteX57" fmla="*/ 1035209 w 6425711"/>
              <a:gd name="connsiteY57" fmla="*/ 6089506 h 6483274"/>
              <a:gd name="connsiteX58" fmla="*/ 460557 w 6425711"/>
              <a:gd name="connsiteY58" fmla="*/ 5287358 h 6483274"/>
              <a:gd name="connsiteX59" fmla="*/ 0 w 6425711"/>
              <a:gd name="connsiteY59" fmla="*/ 5873141 h 6483274"/>
              <a:gd name="connsiteX60" fmla="*/ 0 w 6425711"/>
              <a:gd name="connsiteY60" fmla="*/ 6159772 h 6483274"/>
              <a:gd name="connsiteX61" fmla="*/ 427163 w 6425711"/>
              <a:gd name="connsiteY61" fmla="*/ 5840443 h 6483274"/>
              <a:gd name="connsiteX62" fmla="*/ 1168784 w 6425711"/>
              <a:gd name="connsiteY62" fmla="*/ 6483275 h 6483274"/>
              <a:gd name="connsiteX63" fmla="*/ 1168784 w 6425711"/>
              <a:gd name="connsiteY63" fmla="*/ 4275107 h 6483274"/>
              <a:gd name="connsiteX64" fmla="*/ 1607079 w 6425711"/>
              <a:gd name="connsiteY64" fmla="*/ 2989444 h 6483274"/>
              <a:gd name="connsiteX65" fmla="*/ 2045373 w 6425711"/>
              <a:gd name="connsiteY65" fmla="*/ 4275107 h 6483274"/>
              <a:gd name="connsiteX66" fmla="*/ 2045373 w 6425711"/>
              <a:gd name="connsiteY66" fmla="*/ 6483275 h 6483274"/>
              <a:gd name="connsiteX67" fmla="*/ 2782820 w 6425711"/>
              <a:gd name="connsiteY67" fmla="*/ 5843922 h 6483274"/>
              <a:gd name="connsiteX68" fmla="*/ 3363038 w 6425711"/>
              <a:gd name="connsiteY68" fmla="*/ 6178556 h 6483274"/>
              <a:gd name="connsiteX69" fmla="*/ 3772113 w 6425711"/>
              <a:gd name="connsiteY69" fmla="*/ 5349276 h 6483274"/>
              <a:gd name="connsiteX70" fmla="*/ 4691835 w 6425711"/>
              <a:gd name="connsiteY70" fmla="*/ 5404236 h 6483274"/>
              <a:gd name="connsiteX71" fmla="*/ 4691835 w 6425711"/>
              <a:gd name="connsiteY71" fmla="*/ 4748187 h 6483274"/>
              <a:gd name="connsiteX72" fmla="*/ 5603904 w 6425711"/>
              <a:gd name="connsiteY72" fmla="*/ 4428162 h 6483274"/>
              <a:gd name="connsiteX73" fmla="*/ 3685845 w 6425711"/>
              <a:gd name="connsiteY73" fmla="*/ 3330340 h 6483274"/>
              <a:gd name="connsiteX74" fmla="*/ 2793951 w 6425711"/>
              <a:gd name="connsiteY74" fmla="*/ 2304871 h 6483274"/>
              <a:gd name="connsiteX75" fmla="*/ 4140140 w 6425711"/>
              <a:gd name="connsiteY75" fmla="*/ 2569239 h 6483274"/>
              <a:gd name="connsiteX76" fmla="*/ 6037328 w 6425711"/>
              <a:gd name="connsiteY76" fmla="*/ 3680279 h 6483274"/>
              <a:gd name="connsiteX77" fmla="*/ 5863402 w 6425711"/>
              <a:gd name="connsiteY77" fmla="*/ 2715336 h 6483274"/>
              <a:gd name="connsiteX78" fmla="*/ 6425532 w 6425711"/>
              <a:gd name="connsiteY78" fmla="*/ 2380007 h 6483274"/>
              <a:gd name="connsiteX79" fmla="*/ 5892621 w 6425711"/>
              <a:gd name="connsiteY79" fmla="*/ 1620993 h 6483274"/>
              <a:gd name="connsiteX80" fmla="*/ 6425532 w 6425711"/>
              <a:gd name="connsiteY80" fmla="*/ 861978 h 648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6425711" h="6483274">
                <a:moveTo>
                  <a:pt x="1143739" y="1351755"/>
                </a:moveTo>
                <a:lnTo>
                  <a:pt x="0" y="1129129"/>
                </a:lnTo>
                <a:lnTo>
                  <a:pt x="0" y="855021"/>
                </a:lnTo>
                <a:lnTo>
                  <a:pt x="417423" y="936419"/>
                </a:lnTo>
                <a:lnTo>
                  <a:pt x="0" y="460557"/>
                </a:lnTo>
                <a:lnTo>
                  <a:pt x="0" y="52178"/>
                </a:lnTo>
                <a:cubicBezTo>
                  <a:pt x="461948" y="578131"/>
                  <a:pt x="1107562" y="1310708"/>
                  <a:pt x="1143739" y="1351755"/>
                </a:cubicBezTo>
                <a:close/>
                <a:moveTo>
                  <a:pt x="0" y="2112160"/>
                </a:moveTo>
                <a:lnTo>
                  <a:pt x="0" y="2390442"/>
                </a:lnTo>
                <a:lnTo>
                  <a:pt x="417423" y="2308349"/>
                </a:lnTo>
                <a:lnTo>
                  <a:pt x="0" y="2782820"/>
                </a:lnTo>
                <a:lnTo>
                  <a:pt x="0" y="3191199"/>
                </a:lnTo>
                <a:cubicBezTo>
                  <a:pt x="461948" y="2665246"/>
                  <a:pt x="1107562" y="1932668"/>
                  <a:pt x="1143739" y="1891622"/>
                </a:cubicBezTo>
                <a:close/>
                <a:moveTo>
                  <a:pt x="4140140" y="672747"/>
                </a:moveTo>
                <a:cubicBezTo>
                  <a:pt x="3758199" y="749274"/>
                  <a:pt x="3147370" y="868240"/>
                  <a:pt x="2793951" y="936419"/>
                </a:cubicBezTo>
                <a:cubicBezTo>
                  <a:pt x="2957442" y="750666"/>
                  <a:pt x="3350515" y="310284"/>
                  <a:pt x="3616971" y="0"/>
                </a:cubicBezTo>
                <a:lnTo>
                  <a:pt x="3258682" y="0"/>
                </a:lnTo>
                <a:cubicBezTo>
                  <a:pt x="2794647" y="528736"/>
                  <a:pt x="2106595" y="1309317"/>
                  <a:pt x="2069027" y="1351755"/>
                </a:cubicBezTo>
                <a:cubicBezTo>
                  <a:pt x="2138597" y="1338536"/>
                  <a:pt x="3574532" y="1060254"/>
                  <a:pt x="4193014" y="934332"/>
                </a:cubicBezTo>
                <a:cubicBezTo>
                  <a:pt x="4505386" y="871718"/>
                  <a:pt x="4734968" y="617786"/>
                  <a:pt x="4958290" y="372202"/>
                </a:cubicBezTo>
                <a:cubicBezTo>
                  <a:pt x="5079895" y="215638"/>
                  <a:pt x="5235159" y="88431"/>
                  <a:pt x="5412585" y="0"/>
                </a:cubicBezTo>
                <a:lnTo>
                  <a:pt x="4957594" y="0"/>
                </a:lnTo>
                <a:cubicBezTo>
                  <a:pt x="4720359" y="230278"/>
                  <a:pt x="4542258" y="498820"/>
                  <a:pt x="4140140" y="672747"/>
                </a:cubicBezTo>
                <a:close/>
                <a:moveTo>
                  <a:pt x="1977194" y="0"/>
                </a:moveTo>
                <a:lnTo>
                  <a:pt x="1692650" y="0"/>
                </a:lnTo>
                <a:lnTo>
                  <a:pt x="1606383" y="252541"/>
                </a:lnTo>
                <a:cubicBezTo>
                  <a:pt x="1580642" y="178796"/>
                  <a:pt x="1551422" y="92529"/>
                  <a:pt x="1519420" y="0"/>
                </a:cubicBezTo>
                <a:lnTo>
                  <a:pt x="1234876" y="0"/>
                </a:lnTo>
                <a:lnTo>
                  <a:pt x="1605687" y="1081821"/>
                </a:lnTo>
                <a:cubicBezTo>
                  <a:pt x="1618906" y="1043557"/>
                  <a:pt x="1794919" y="531519"/>
                  <a:pt x="1977194" y="0"/>
                </a:cubicBezTo>
                <a:close/>
                <a:moveTo>
                  <a:pt x="6425532" y="861978"/>
                </a:moveTo>
                <a:cubicBezTo>
                  <a:pt x="6326046" y="647006"/>
                  <a:pt x="6067939" y="556564"/>
                  <a:pt x="5863402" y="525953"/>
                </a:cubicBezTo>
                <a:cubicBezTo>
                  <a:pt x="5939486" y="358264"/>
                  <a:pt x="5993730" y="181502"/>
                  <a:pt x="6024805" y="0"/>
                </a:cubicBezTo>
                <a:lnTo>
                  <a:pt x="5752785" y="0"/>
                </a:lnTo>
                <a:cubicBezTo>
                  <a:pt x="5692989" y="285833"/>
                  <a:pt x="5561565" y="551792"/>
                  <a:pt x="5370843" y="772928"/>
                </a:cubicBezTo>
                <a:cubicBezTo>
                  <a:pt x="5603904" y="764580"/>
                  <a:pt x="6042894" y="784755"/>
                  <a:pt x="6152120" y="932245"/>
                </a:cubicBezTo>
                <a:cubicBezTo>
                  <a:pt x="6142380" y="1177829"/>
                  <a:pt x="5608774" y="1513854"/>
                  <a:pt x="5228223" y="1620993"/>
                </a:cubicBezTo>
                <a:cubicBezTo>
                  <a:pt x="5608774" y="1727435"/>
                  <a:pt x="6143076" y="2064852"/>
                  <a:pt x="6152120" y="2309741"/>
                </a:cubicBezTo>
                <a:cubicBezTo>
                  <a:pt x="6043590" y="2457230"/>
                  <a:pt x="5603208" y="2476710"/>
                  <a:pt x="5370843" y="2469057"/>
                </a:cubicBezTo>
                <a:cubicBezTo>
                  <a:pt x="5586512" y="2696552"/>
                  <a:pt x="5768786" y="3132759"/>
                  <a:pt x="5764612" y="3367908"/>
                </a:cubicBezTo>
                <a:cubicBezTo>
                  <a:pt x="5445830" y="3299573"/>
                  <a:pt x="5160617" y="3122790"/>
                  <a:pt x="4957594" y="2867696"/>
                </a:cubicBezTo>
                <a:cubicBezTo>
                  <a:pt x="4734968" y="2622112"/>
                  <a:pt x="4505386" y="2367484"/>
                  <a:pt x="4192318" y="2304871"/>
                </a:cubicBezTo>
                <a:cubicBezTo>
                  <a:pt x="3573837" y="2181731"/>
                  <a:pt x="2135815" y="1903449"/>
                  <a:pt x="2068331" y="1887448"/>
                </a:cubicBezTo>
                <a:cubicBezTo>
                  <a:pt x="2112856" y="1937538"/>
                  <a:pt x="3072929" y="3026317"/>
                  <a:pt x="3487569" y="3501483"/>
                </a:cubicBezTo>
                <a:cubicBezTo>
                  <a:pt x="3696281" y="3736631"/>
                  <a:pt x="4026045" y="3806898"/>
                  <a:pt x="4348852" y="3874381"/>
                </a:cubicBezTo>
                <a:cubicBezTo>
                  <a:pt x="4667485" y="3898731"/>
                  <a:pt x="5057775" y="4138053"/>
                  <a:pt x="5205265" y="4337025"/>
                </a:cubicBezTo>
                <a:cubicBezTo>
                  <a:pt x="5006989" y="4453903"/>
                  <a:pt x="4538084" y="4508864"/>
                  <a:pt x="4236844" y="4436511"/>
                </a:cubicBezTo>
                <a:cubicBezTo>
                  <a:pt x="4359983" y="4635482"/>
                  <a:pt x="4567304" y="5034817"/>
                  <a:pt x="4495646" y="5196916"/>
                </a:cubicBezTo>
                <a:cubicBezTo>
                  <a:pt x="4261193" y="5318664"/>
                  <a:pt x="3742893" y="5062645"/>
                  <a:pt x="3442348" y="4766970"/>
                </a:cubicBezTo>
                <a:cubicBezTo>
                  <a:pt x="3547400" y="5174653"/>
                  <a:pt x="3507049" y="5761133"/>
                  <a:pt x="3289989" y="5899578"/>
                </a:cubicBezTo>
                <a:cubicBezTo>
                  <a:pt x="3108410" y="5878011"/>
                  <a:pt x="2863522" y="5496069"/>
                  <a:pt x="2752209" y="5287358"/>
                </a:cubicBezTo>
                <a:cubicBezTo>
                  <a:pt x="2663159" y="5589294"/>
                  <a:pt x="2378615" y="5970540"/>
                  <a:pt x="2173383" y="6088810"/>
                </a:cubicBezTo>
                <a:cubicBezTo>
                  <a:pt x="2077375" y="5859923"/>
                  <a:pt x="2061374" y="5402845"/>
                  <a:pt x="2198428" y="5114823"/>
                </a:cubicBezTo>
                <a:cubicBezTo>
                  <a:pt x="2297914" y="4807321"/>
                  <a:pt x="2400878" y="4488688"/>
                  <a:pt x="2300001" y="4190927"/>
                </a:cubicBezTo>
                <a:cubicBezTo>
                  <a:pt x="2097551" y="3590533"/>
                  <a:pt x="1627950" y="2226256"/>
                  <a:pt x="1604296" y="2162251"/>
                </a:cubicBezTo>
                <a:cubicBezTo>
                  <a:pt x="1582729" y="2226256"/>
                  <a:pt x="1117302" y="3591229"/>
                  <a:pt x="908591" y="4190927"/>
                </a:cubicBezTo>
                <a:cubicBezTo>
                  <a:pt x="808409" y="4489384"/>
                  <a:pt x="908591" y="4807321"/>
                  <a:pt x="1010859" y="5115519"/>
                </a:cubicBezTo>
                <a:cubicBezTo>
                  <a:pt x="1150000" y="5408410"/>
                  <a:pt x="1131216" y="5859923"/>
                  <a:pt x="1035209" y="6089506"/>
                </a:cubicBezTo>
                <a:cubicBezTo>
                  <a:pt x="834846" y="5969844"/>
                  <a:pt x="549607" y="5588598"/>
                  <a:pt x="460557" y="5287358"/>
                </a:cubicBezTo>
                <a:cubicBezTo>
                  <a:pt x="364549" y="5468241"/>
                  <a:pt x="169056" y="5774351"/>
                  <a:pt x="0" y="5873141"/>
                </a:cubicBezTo>
                <a:lnTo>
                  <a:pt x="0" y="6159772"/>
                </a:lnTo>
                <a:cubicBezTo>
                  <a:pt x="182275" y="6108985"/>
                  <a:pt x="340200" y="5951060"/>
                  <a:pt x="427163" y="5840443"/>
                </a:cubicBezTo>
                <a:cubicBezTo>
                  <a:pt x="775015" y="6311436"/>
                  <a:pt x="973987" y="6360135"/>
                  <a:pt x="1168784" y="6483275"/>
                </a:cubicBezTo>
                <a:cubicBezTo>
                  <a:pt x="1715609" y="5412585"/>
                  <a:pt x="1077647" y="5146130"/>
                  <a:pt x="1168784" y="4275107"/>
                </a:cubicBezTo>
                <a:cubicBezTo>
                  <a:pt x="1284967" y="3927255"/>
                  <a:pt x="1468633" y="3392257"/>
                  <a:pt x="1607079" y="2989444"/>
                </a:cubicBezTo>
                <a:cubicBezTo>
                  <a:pt x="1723261" y="3327557"/>
                  <a:pt x="1922929" y="3911253"/>
                  <a:pt x="2045373" y="4275107"/>
                </a:cubicBezTo>
                <a:cubicBezTo>
                  <a:pt x="2133032" y="5139173"/>
                  <a:pt x="1500636" y="5432760"/>
                  <a:pt x="2045373" y="6483275"/>
                </a:cubicBezTo>
                <a:cubicBezTo>
                  <a:pt x="2238083" y="6360831"/>
                  <a:pt x="2434968" y="6310740"/>
                  <a:pt x="2782820" y="5843922"/>
                </a:cubicBezTo>
                <a:cubicBezTo>
                  <a:pt x="2893437" y="5983063"/>
                  <a:pt x="3119541" y="6202906"/>
                  <a:pt x="3363038" y="6178556"/>
                </a:cubicBezTo>
                <a:cubicBezTo>
                  <a:pt x="3571750" y="6063765"/>
                  <a:pt x="3751937" y="5785483"/>
                  <a:pt x="3772113" y="5349276"/>
                </a:cubicBezTo>
                <a:cubicBezTo>
                  <a:pt x="4156838" y="5548247"/>
                  <a:pt x="4487297" y="5530159"/>
                  <a:pt x="4691835" y="5404236"/>
                </a:cubicBezTo>
                <a:cubicBezTo>
                  <a:pt x="4826106" y="5212222"/>
                  <a:pt x="4771841" y="4942984"/>
                  <a:pt x="4691835" y="4748187"/>
                </a:cubicBezTo>
                <a:cubicBezTo>
                  <a:pt x="5266487" y="4678616"/>
                  <a:pt x="5404237" y="4535301"/>
                  <a:pt x="5603904" y="4428162"/>
                </a:cubicBezTo>
                <a:cubicBezTo>
                  <a:pt x="4964551" y="3420086"/>
                  <a:pt x="4388508" y="3838900"/>
                  <a:pt x="3685845" y="3330340"/>
                </a:cubicBezTo>
                <a:cubicBezTo>
                  <a:pt x="3439566" y="3038839"/>
                  <a:pt x="3031187" y="2574108"/>
                  <a:pt x="2793951" y="2304871"/>
                </a:cubicBezTo>
                <a:cubicBezTo>
                  <a:pt x="3150848" y="2374441"/>
                  <a:pt x="3767938" y="2494102"/>
                  <a:pt x="4140140" y="2569239"/>
                </a:cubicBezTo>
                <a:cubicBezTo>
                  <a:pt x="4918634" y="2905960"/>
                  <a:pt x="4873414" y="3617666"/>
                  <a:pt x="6037328" y="3680279"/>
                </a:cubicBezTo>
                <a:cubicBezTo>
                  <a:pt x="6032458" y="3452784"/>
                  <a:pt x="6092289" y="3253116"/>
                  <a:pt x="5863402" y="2715336"/>
                </a:cubicBezTo>
                <a:cubicBezTo>
                  <a:pt x="6067939" y="2684726"/>
                  <a:pt x="6326046" y="2594980"/>
                  <a:pt x="6425532" y="2380007"/>
                </a:cubicBezTo>
                <a:cubicBezTo>
                  <a:pt x="6431793" y="2146946"/>
                  <a:pt x="6274564" y="1861707"/>
                  <a:pt x="5892621" y="1620993"/>
                </a:cubicBezTo>
                <a:cubicBezTo>
                  <a:pt x="6275259" y="1380279"/>
                  <a:pt x="6431793" y="1095040"/>
                  <a:pt x="6425532" y="861978"/>
                </a:cubicBezTo>
                <a:close/>
              </a:path>
            </a:pathLst>
          </a:custGeom>
          <a:solidFill>
            <a:srgbClr val="0861CE">
              <a:alpha val="4706"/>
            </a:srgbClr>
          </a:solidFill>
          <a:ln w="69470" cap="flat">
            <a:noFill/>
            <a:prstDash val="solid"/>
            <a:miter/>
          </a:ln>
        </p:spPr>
        <p:txBody>
          <a:bodyPr rtlCol="0" anchor="ctr"/>
          <a:lstStyle/>
          <a:p>
            <a:endParaRPr lang="sv-SE" dirty="0"/>
          </a:p>
        </p:txBody>
      </p:sp>
      <p:sp>
        <p:nvSpPr>
          <p:cNvPr id="2" name="Rubrik 1">
            <a:extLst>
              <a:ext uri="{FF2B5EF4-FFF2-40B4-BE49-F238E27FC236}">
                <a16:creationId xmlns:a16="http://schemas.microsoft.com/office/drawing/2014/main" id="{238D417C-D98B-42D1-8332-541A31DFF270}"/>
              </a:ext>
            </a:extLst>
          </p:cNvPr>
          <p:cNvSpPr>
            <a:spLocks noGrp="1"/>
          </p:cNvSpPr>
          <p:nvPr>
            <p:ph type="ctrTitle" hasCustomPrompt="1"/>
          </p:nvPr>
        </p:nvSpPr>
        <p:spPr>
          <a:xfrm>
            <a:off x="1080000" y="1193374"/>
            <a:ext cx="9073650" cy="1446149"/>
          </a:xfrm>
        </p:spPr>
        <p:txBody>
          <a:bodyPr anchor="b"/>
          <a:lstStyle>
            <a:lvl1pPr algn="l">
              <a:defRPr sz="4000">
                <a:solidFill>
                  <a:schemeClr val="accent3"/>
                </a:solidFill>
              </a:defRPr>
            </a:lvl1pPr>
          </a:lstStyle>
          <a:p>
            <a:r>
              <a:rPr lang="sv-SE" dirty="0"/>
              <a:t>Klicka och skriv titel</a:t>
            </a:r>
          </a:p>
        </p:txBody>
      </p:sp>
      <p:sp>
        <p:nvSpPr>
          <p:cNvPr id="3" name="Underrubrik 2">
            <a:extLst>
              <a:ext uri="{FF2B5EF4-FFF2-40B4-BE49-F238E27FC236}">
                <a16:creationId xmlns:a16="http://schemas.microsoft.com/office/drawing/2014/main" id="{D716B026-314C-4514-80D8-702DADFD4090}"/>
              </a:ext>
            </a:extLst>
          </p:cNvPr>
          <p:cNvSpPr>
            <a:spLocks noGrp="1"/>
          </p:cNvSpPr>
          <p:nvPr>
            <p:ph type="subTitle" idx="1" hasCustomPrompt="1"/>
          </p:nvPr>
        </p:nvSpPr>
        <p:spPr>
          <a:xfrm>
            <a:off x="1080000" y="2837105"/>
            <a:ext cx="9073650" cy="846870"/>
          </a:xfrm>
        </p:spPr>
        <p:txBody>
          <a:bodyPr/>
          <a:lstStyle>
            <a:lvl1pPr marL="0" indent="0" algn="l">
              <a:lnSpc>
                <a:spcPct val="100000"/>
              </a:lnSpc>
              <a:spcBef>
                <a:spcPts val="0"/>
              </a:spcBef>
              <a:buNone/>
              <a:defRPr sz="2400">
                <a:solidFill>
                  <a:schemeClr val="accent6"/>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och skriv underrubrik eller namn på presentatör</a:t>
            </a:r>
          </a:p>
        </p:txBody>
      </p:sp>
      <p:sp>
        <p:nvSpPr>
          <p:cNvPr id="6" name="Datum för presentation">
            <a:extLst>
              <a:ext uri="{FF2B5EF4-FFF2-40B4-BE49-F238E27FC236}">
                <a16:creationId xmlns:a16="http://schemas.microsoft.com/office/drawing/2014/main" id="{77D137F8-D0E5-4846-93B8-A45B22BBE52B}"/>
              </a:ext>
            </a:extLst>
          </p:cNvPr>
          <p:cNvSpPr>
            <a:spLocks noGrp="1"/>
          </p:cNvSpPr>
          <p:nvPr>
            <p:ph type="body" sz="quarter" idx="10" hasCustomPrompt="1"/>
          </p:nvPr>
        </p:nvSpPr>
        <p:spPr>
          <a:xfrm>
            <a:off x="296450" y="6312037"/>
            <a:ext cx="2473150" cy="288000"/>
          </a:xfrm>
        </p:spPr>
        <p:txBody>
          <a:bodyPr anchor="b" anchorCtr="0">
            <a:normAutofit/>
          </a:bodyPr>
          <a:lstStyle>
            <a:lvl1pPr marL="0" indent="0">
              <a:buNone/>
              <a:defRPr sz="1400">
                <a:solidFill>
                  <a:schemeClr val="tx1"/>
                </a:solidFill>
                <a:latin typeface="+mj-lt"/>
              </a:defRPr>
            </a:lvl1pPr>
            <a:lvl2pPr marL="234850" indent="0">
              <a:buNone/>
              <a:defRPr/>
            </a:lvl2pPr>
            <a:lvl3pPr marL="503138" indent="0">
              <a:buNone/>
              <a:defRPr/>
            </a:lvl3pPr>
            <a:lvl4pPr marL="756000" indent="0">
              <a:buNone/>
              <a:defRPr/>
            </a:lvl4pPr>
            <a:lvl5pPr marL="1039713" indent="0">
              <a:buNone/>
              <a:defRPr/>
            </a:lvl5pPr>
          </a:lstStyle>
          <a:p>
            <a:pPr lvl="0"/>
            <a:r>
              <a:rPr lang="sv-SE" dirty="0"/>
              <a:t>Klicka och skriv datum</a:t>
            </a:r>
          </a:p>
        </p:txBody>
      </p:sp>
    </p:spTree>
    <p:extLst>
      <p:ext uri="{BB962C8B-B14F-4D97-AF65-F5344CB8AC3E}">
        <p14:creationId xmlns:p14="http://schemas.microsoft.com/office/powerpoint/2010/main" val="2950515401"/>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Avsnittsdelare">
    <p:bg>
      <p:bgPr>
        <a:solidFill>
          <a:schemeClr val="bg1"/>
        </a:solidFill>
        <a:effectLst/>
      </p:bgPr>
    </p:bg>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297C9A02-F520-4F33-9513-C176F152181E}"/>
              </a:ext>
              <a:ext uri="{C183D7F6-B498-43B3-948B-1728B52AA6E4}">
                <adec:decorative xmlns:adec="http://schemas.microsoft.com/office/drawing/2017/decorative" val="1"/>
              </a:ext>
            </a:extLst>
          </p:cNvPr>
          <p:cNvSpPr/>
          <p:nvPr userDrawn="1"/>
        </p:nvSpPr>
        <p:spPr>
          <a:xfrm>
            <a:off x="180000" y="2564933"/>
            <a:ext cx="11832000" cy="348830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238D417C-D98B-42D1-8332-541A31DFF270}"/>
              </a:ext>
            </a:extLst>
          </p:cNvPr>
          <p:cNvSpPr>
            <a:spLocks noGrp="1"/>
          </p:cNvSpPr>
          <p:nvPr>
            <p:ph type="ctrTitle" hasCustomPrompt="1"/>
          </p:nvPr>
        </p:nvSpPr>
        <p:spPr>
          <a:xfrm>
            <a:off x="1720850" y="435077"/>
            <a:ext cx="8750300" cy="1175714"/>
          </a:xfrm>
        </p:spPr>
        <p:txBody>
          <a:bodyPr anchor="b"/>
          <a:lstStyle>
            <a:lvl1pPr algn="ctr">
              <a:defRPr sz="4000">
                <a:solidFill>
                  <a:schemeClr val="accent6"/>
                </a:solidFill>
              </a:defRPr>
            </a:lvl1pPr>
          </a:lstStyle>
          <a:p>
            <a:r>
              <a:rPr lang="sv-SE" dirty="0"/>
              <a:t>Klicka och skriv titel</a:t>
            </a:r>
          </a:p>
        </p:txBody>
      </p:sp>
      <p:sp>
        <p:nvSpPr>
          <p:cNvPr id="3" name="Underrubrik 2">
            <a:extLst>
              <a:ext uri="{FF2B5EF4-FFF2-40B4-BE49-F238E27FC236}">
                <a16:creationId xmlns:a16="http://schemas.microsoft.com/office/drawing/2014/main" id="{D716B026-314C-4514-80D8-702DADFD4090}"/>
              </a:ext>
            </a:extLst>
          </p:cNvPr>
          <p:cNvSpPr>
            <a:spLocks noGrp="1"/>
          </p:cNvSpPr>
          <p:nvPr>
            <p:ph type="subTitle" idx="1" hasCustomPrompt="1"/>
          </p:nvPr>
        </p:nvSpPr>
        <p:spPr>
          <a:xfrm>
            <a:off x="1720850" y="1658747"/>
            <a:ext cx="8750300" cy="804234"/>
          </a:xfrm>
        </p:spPr>
        <p:txBody>
          <a:bodyPr/>
          <a:lstStyle>
            <a:lvl1pPr marL="0" indent="0" algn="ctr">
              <a:lnSpc>
                <a:spcPct val="100000"/>
              </a:lnSpc>
              <a:spcBef>
                <a:spcPts val="0"/>
              </a:spcBef>
              <a:buNone/>
              <a:defRPr sz="2400">
                <a:solidFill>
                  <a:schemeClr val="accent6"/>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och skriv underrubrik</a:t>
            </a:r>
          </a:p>
        </p:txBody>
      </p:sp>
      <p:sp>
        <p:nvSpPr>
          <p:cNvPr id="6" name="Platshållare för bildnummer 5">
            <a:extLst>
              <a:ext uri="{FF2B5EF4-FFF2-40B4-BE49-F238E27FC236}">
                <a16:creationId xmlns:a16="http://schemas.microsoft.com/office/drawing/2014/main" id="{22273EDF-9F62-4D63-A459-24ADD9922D77}"/>
              </a:ext>
            </a:extLst>
          </p:cNvPr>
          <p:cNvSpPr>
            <a:spLocks noGrp="1"/>
          </p:cNvSpPr>
          <p:nvPr>
            <p:ph type="sldNum" sz="quarter" idx="12"/>
          </p:nvPr>
        </p:nvSpPr>
        <p:spPr/>
        <p:txBody>
          <a:bodyPr/>
          <a:lstStyle/>
          <a:p>
            <a:fld id="{5204B58B-0420-4827-A2A8-7A3D043AFDDE}" type="slidenum">
              <a:rPr lang="sv-SE" smtClean="0"/>
              <a:pPr/>
              <a:t>‹#›</a:t>
            </a:fld>
            <a:endParaRPr lang="sv-SE" dirty="0"/>
          </a:p>
        </p:txBody>
      </p:sp>
      <p:sp>
        <p:nvSpPr>
          <p:cNvPr id="13" name="Frihandsfigur: Form 12">
            <a:extLst>
              <a:ext uri="{FF2B5EF4-FFF2-40B4-BE49-F238E27FC236}">
                <a16:creationId xmlns:a16="http://schemas.microsoft.com/office/drawing/2014/main" id="{9BBA449D-6D42-44A4-BE47-ADDD319FD561}"/>
              </a:ext>
              <a:ext uri="{C183D7F6-B498-43B3-948B-1728B52AA6E4}">
                <adec:decorative xmlns:adec="http://schemas.microsoft.com/office/drawing/2017/decorative" val="1"/>
              </a:ext>
            </a:extLst>
          </p:cNvPr>
          <p:cNvSpPr/>
          <p:nvPr userDrawn="1"/>
        </p:nvSpPr>
        <p:spPr>
          <a:xfrm>
            <a:off x="180000" y="2521975"/>
            <a:ext cx="8230669" cy="3488301"/>
          </a:xfrm>
          <a:custGeom>
            <a:avLst/>
            <a:gdLst>
              <a:gd name="connsiteX0" fmla="*/ 2054937 w 8230669"/>
              <a:gd name="connsiteY0" fmla="*/ 1585345 h 3488301"/>
              <a:gd name="connsiteX1" fmla="*/ 2701686 w 8230669"/>
              <a:gd name="connsiteY1" fmla="*/ 3464938 h 3488301"/>
              <a:gd name="connsiteX2" fmla="*/ 2709658 w 8230669"/>
              <a:gd name="connsiteY2" fmla="*/ 3488301 h 3488301"/>
              <a:gd name="connsiteX3" fmla="*/ 2347235 w 8230669"/>
              <a:gd name="connsiteY3" fmla="*/ 3488301 h 3488301"/>
              <a:gd name="connsiteX4" fmla="*/ 2336199 w 8230669"/>
              <a:gd name="connsiteY4" fmla="*/ 3455929 h 3488301"/>
              <a:gd name="connsiteX5" fmla="*/ 2058502 w 8230669"/>
              <a:gd name="connsiteY5" fmla="*/ 2644893 h 3488301"/>
              <a:gd name="connsiteX6" fmla="*/ 1916896 w 8230669"/>
              <a:gd name="connsiteY6" fmla="*/ 3057220 h 3488301"/>
              <a:gd name="connsiteX7" fmla="*/ 1769291 w 8230669"/>
              <a:gd name="connsiteY7" fmla="*/ 3488301 h 3488301"/>
              <a:gd name="connsiteX8" fmla="*/ 1404039 w 8230669"/>
              <a:gd name="connsiteY8" fmla="*/ 3488301 h 3488301"/>
              <a:gd name="connsiteX9" fmla="*/ 1411947 w 8230669"/>
              <a:gd name="connsiteY9" fmla="*/ 3465314 h 3488301"/>
              <a:gd name="connsiteX10" fmla="*/ 2054937 w 8230669"/>
              <a:gd name="connsiteY10" fmla="*/ 1585345 h 3488301"/>
              <a:gd name="connsiteX11" fmla="*/ 1465011 w 8230669"/>
              <a:gd name="connsiteY11" fmla="*/ 1238697 h 3488301"/>
              <a:gd name="connsiteX12" fmla="*/ 0 w 8230669"/>
              <a:gd name="connsiteY12" fmla="*/ 2903320 h 3488301"/>
              <a:gd name="connsiteX13" fmla="*/ 0 w 8230669"/>
              <a:gd name="connsiteY13" fmla="*/ 2380229 h 3488301"/>
              <a:gd name="connsiteX14" fmla="*/ 534676 w 8230669"/>
              <a:gd name="connsiteY14" fmla="*/ 1772481 h 3488301"/>
              <a:gd name="connsiteX15" fmla="*/ 0 w 8230669"/>
              <a:gd name="connsiteY15" fmla="*/ 1877634 h 3488301"/>
              <a:gd name="connsiteX16" fmla="*/ 0 w 8230669"/>
              <a:gd name="connsiteY16" fmla="*/ 1521183 h 3488301"/>
              <a:gd name="connsiteX17" fmla="*/ 7869235 w 8230669"/>
              <a:gd name="connsiteY17" fmla="*/ 0 h 3488301"/>
              <a:gd name="connsiteX18" fmla="*/ 8225605 w 8230669"/>
              <a:gd name="connsiteY18" fmla="*/ 0 h 3488301"/>
              <a:gd name="connsiteX19" fmla="*/ 8223514 w 8230669"/>
              <a:gd name="connsiteY19" fmla="*/ 34669 h 3488301"/>
              <a:gd name="connsiteX20" fmla="*/ 7547836 w 8230669"/>
              <a:gd name="connsiteY20" fmla="*/ 892049 h 3488301"/>
              <a:gd name="connsiteX21" fmla="*/ 8230440 w 8230669"/>
              <a:gd name="connsiteY21" fmla="*/ 1864267 h 3488301"/>
              <a:gd name="connsiteX22" fmla="*/ 7510410 w 8230669"/>
              <a:gd name="connsiteY22" fmla="*/ 2293789 h 3488301"/>
              <a:gd name="connsiteX23" fmla="*/ 7733852 w 8230669"/>
              <a:gd name="connsiteY23" fmla="*/ 3421263 h 3488301"/>
              <a:gd name="connsiteX24" fmla="*/ 7733443 w 8230669"/>
              <a:gd name="connsiteY24" fmla="*/ 3488301 h 3488301"/>
              <a:gd name="connsiteX25" fmla="*/ 7378213 w 8230669"/>
              <a:gd name="connsiteY25" fmla="*/ 3488301 h 3488301"/>
              <a:gd name="connsiteX26" fmla="*/ 7241634 w 8230669"/>
              <a:gd name="connsiteY26" fmla="*/ 3463295 h 3488301"/>
              <a:gd name="connsiteX27" fmla="*/ 5303090 w 8230669"/>
              <a:gd name="connsiteY27" fmla="*/ 2106654 h 3488301"/>
              <a:gd name="connsiteX28" fmla="*/ 3578762 w 8230669"/>
              <a:gd name="connsiteY28" fmla="*/ 1768026 h 3488301"/>
              <a:gd name="connsiteX29" fmla="*/ 4721185 w 8230669"/>
              <a:gd name="connsiteY29" fmla="*/ 3081546 h 3488301"/>
              <a:gd name="connsiteX30" fmla="*/ 5678135 w 8230669"/>
              <a:gd name="connsiteY30" fmla="*/ 3472276 h 3488301"/>
              <a:gd name="connsiteX31" fmla="*/ 5744923 w 8230669"/>
              <a:gd name="connsiteY31" fmla="*/ 3488301 h 3488301"/>
              <a:gd name="connsiteX32" fmla="*/ 4691437 w 8230669"/>
              <a:gd name="connsiteY32" fmla="*/ 3488301 h 3488301"/>
              <a:gd name="connsiteX33" fmla="*/ 4574414 w 8230669"/>
              <a:gd name="connsiteY33" fmla="*/ 3404218 h 3488301"/>
              <a:gd name="connsiteX34" fmla="*/ 4467214 w 8230669"/>
              <a:gd name="connsiteY34" fmla="*/ 3300762 h 3488301"/>
              <a:gd name="connsiteX35" fmla="*/ 2649318 w 8230669"/>
              <a:gd name="connsiteY35" fmla="*/ 1233351 h 3488301"/>
              <a:gd name="connsiteX36" fmla="*/ 5369925 w 8230669"/>
              <a:gd name="connsiteY36" fmla="*/ 1768026 h 3488301"/>
              <a:gd name="connsiteX37" fmla="*/ 6350164 w 8230669"/>
              <a:gd name="connsiteY37" fmla="*/ 2488946 h 3488301"/>
              <a:gd name="connsiteX38" fmla="*/ 7383870 w 8230669"/>
              <a:gd name="connsiteY38" fmla="*/ 3129666 h 3488301"/>
              <a:gd name="connsiteX39" fmla="*/ 6879493 w 8230669"/>
              <a:gd name="connsiteY39" fmla="*/ 1978331 h 3488301"/>
              <a:gd name="connsiteX40" fmla="*/ 7880228 w 8230669"/>
              <a:gd name="connsiteY40" fmla="*/ 1774264 h 3488301"/>
              <a:gd name="connsiteX41" fmla="*/ 6696811 w 8230669"/>
              <a:gd name="connsiteY41" fmla="*/ 892049 h 3488301"/>
              <a:gd name="connsiteX42" fmla="*/ 7880228 w 8230669"/>
              <a:gd name="connsiteY42" fmla="*/ 9834 h 3488301"/>
              <a:gd name="connsiteX43" fmla="*/ 3132451 w 8230669"/>
              <a:gd name="connsiteY43" fmla="*/ 0 h 3488301"/>
              <a:gd name="connsiteX44" fmla="*/ 3592147 w 8230669"/>
              <a:gd name="connsiteY44" fmla="*/ 0 h 3488301"/>
              <a:gd name="connsiteX45" fmla="*/ 3578762 w 8230669"/>
              <a:gd name="connsiteY45" fmla="*/ 15181 h 3488301"/>
              <a:gd name="connsiteX46" fmla="*/ 3657299 w 8230669"/>
              <a:gd name="connsiteY46" fmla="*/ 0 h 3488301"/>
              <a:gd name="connsiteX47" fmla="*/ 5415062 w 8230669"/>
              <a:gd name="connsiteY47" fmla="*/ 0 h 3488301"/>
              <a:gd name="connsiteX48" fmla="*/ 5370816 w 8230669"/>
              <a:gd name="connsiteY48" fmla="*/ 12508 h 3488301"/>
              <a:gd name="connsiteX49" fmla="*/ 2650209 w 8230669"/>
              <a:gd name="connsiteY49" fmla="*/ 547183 h 3488301"/>
              <a:gd name="connsiteX50" fmla="*/ 3098007 w 8230669"/>
              <a:gd name="connsiteY50" fmla="*/ 39111 h 3488301"/>
              <a:gd name="connsiteX51" fmla="*/ 1987677 w 8230669"/>
              <a:gd name="connsiteY51" fmla="*/ 0 h 3488301"/>
              <a:gd name="connsiteX52" fmla="*/ 2125999 w 8230669"/>
              <a:gd name="connsiteY52" fmla="*/ 0 h 3488301"/>
              <a:gd name="connsiteX53" fmla="*/ 2105383 w 8230669"/>
              <a:gd name="connsiteY53" fmla="*/ 59974 h 3488301"/>
              <a:gd name="connsiteX54" fmla="*/ 2056719 w 8230669"/>
              <a:gd name="connsiteY54" fmla="*/ 201426 h 3488301"/>
              <a:gd name="connsiteX55" fmla="*/ 0 w 8230669"/>
              <a:gd name="connsiteY55" fmla="*/ 0 h 3488301"/>
              <a:gd name="connsiteX56" fmla="*/ 456828 w 8230669"/>
              <a:gd name="connsiteY56" fmla="*/ 0 h 3488301"/>
              <a:gd name="connsiteX57" fmla="*/ 534676 w 8230669"/>
              <a:gd name="connsiteY57" fmla="*/ 15181 h 3488301"/>
              <a:gd name="connsiteX58" fmla="*/ 521359 w 8230669"/>
              <a:gd name="connsiteY58" fmla="*/ 0 h 3488301"/>
              <a:gd name="connsiteX59" fmla="*/ 982995 w 8230669"/>
              <a:gd name="connsiteY59" fmla="*/ 0 h 3488301"/>
              <a:gd name="connsiteX60" fmla="*/ 1041012 w 8230669"/>
              <a:gd name="connsiteY60" fmla="*/ 65884 h 3488301"/>
              <a:gd name="connsiteX61" fmla="*/ 1465011 w 8230669"/>
              <a:gd name="connsiteY61" fmla="*/ 547183 h 3488301"/>
              <a:gd name="connsiteX62" fmla="*/ 0 w 8230669"/>
              <a:gd name="connsiteY62" fmla="*/ 262022 h 3488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8230669" h="3488301">
                <a:moveTo>
                  <a:pt x="2054937" y="1585345"/>
                </a:moveTo>
                <a:cubicBezTo>
                  <a:pt x="2077661" y="1646833"/>
                  <a:pt x="2421691" y="2645172"/>
                  <a:pt x="2701686" y="3464938"/>
                </a:cubicBezTo>
                <a:lnTo>
                  <a:pt x="2709658" y="3488301"/>
                </a:lnTo>
                <a:lnTo>
                  <a:pt x="2347235" y="3488301"/>
                </a:lnTo>
                <a:lnTo>
                  <a:pt x="2336199" y="3455929"/>
                </a:lnTo>
                <a:cubicBezTo>
                  <a:pt x="2234053" y="3156622"/>
                  <a:pt x="2132910" y="2861437"/>
                  <a:pt x="2058502" y="2644893"/>
                </a:cubicBezTo>
                <a:cubicBezTo>
                  <a:pt x="2014168" y="2773884"/>
                  <a:pt x="1966214" y="2913456"/>
                  <a:pt x="1916896" y="3057220"/>
                </a:cubicBezTo>
                <a:lnTo>
                  <a:pt x="1769291" y="3488301"/>
                </a:lnTo>
                <a:lnTo>
                  <a:pt x="1404039" y="3488301"/>
                </a:lnTo>
                <a:lnTo>
                  <a:pt x="1411947" y="3465314"/>
                </a:lnTo>
                <a:cubicBezTo>
                  <a:pt x="1693696" y="2645673"/>
                  <a:pt x="2034218" y="1646833"/>
                  <a:pt x="2054937" y="1585345"/>
                </a:cubicBezTo>
                <a:close/>
                <a:moveTo>
                  <a:pt x="1465011" y="1238697"/>
                </a:moveTo>
                <a:cubicBezTo>
                  <a:pt x="1418672" y="1291273"/>
                  <a:pt x="591708" y="2229629"/>
                  <a:pt x="0" y="2903320"/>
                </a:cubicBezTo>
                <a:lnTo>
                  <a:pt x="0" y="2380229"/>
                </a:lnTo>
                <a:lnTo>
                  <a:pt x="534676" y="1772481"/>
                </a:lnTo>
                <a:lnTo>
                  <a:pt x="0" y="1877634"/>
                </a:lnTo>
                <a:lnTo>
                  <a:pt x="0" y="1521183"/>
                </a:lnTo>
                <a:close/>
                <a:moveTo>
                  <a:pt x="7869235" y="0"/>
                </a:moveTo>
                <a:lnTo>
                  <a:pt x="8225605" y="0"/>
                </a:lnTo>
                <a:lnTo>
                  <a:pt x="8223514" y="34669"/>
                </a:lnTo>
                <a:cubicBezTo>
                  <a:pt x="8183809" y="308807"/>
                  <a:pt x="7976691" y="622261"/>
                  <a:pt x="7547836" y="892049"/>
                </a:cubicBezTo>
                <a:cubicBezTo>
                  <a:pt x="8037066" y="1200379"/>
                  <a:pt x="8238460" y="1565741"/>
                  <a:pt x="8230440" y="1864267"/>
                </a:cubicBezTo>
                <a:cubicBezTo>
                  <a:pt x="8103009" y="2139626"/>
                  <a:pt x="7772400" y="2254581"/>
                  <a:pt x="7510410" y="2293789"/>
                </a:cubicBezTo>
                <a:cubicBezTo>
                  <a:pt x="7766943" y="2896525"/>
                  <a:pt x="7740334" y="3167678"/>
                  <a:pt x="7733852" y="3421263"/>
                </a:cubicBezTo>
                <a:lnTo>
                  <a:pt x="7733443" y="3488301"/>
                </a:lnTo>
                <a:lnTo>
                  <a:pt x="7378213" y="3488301"/>
                </a:lnTo>
                <a:lnTo>
                  <a:pt x="7241634" y="3463295"/>
                </a:lnTo>
                <a:cubicBezTo>
                  <a:pt x="6240332" y="3229180"/>
                  <a:pt x="6175614" y="2484046"/>
                  <a:pt x="5303090" y="2106654"/>
                </a:cubicBezTo>
                <a:cubicBezTo>
                  <a:pt x="4826338" y="2010411"/>
                  <a:pt x="4035909" y="1857138"/>
                  <a:pt x="3578762" y="1768026"/>
                </a:cubicBezTo>
                <a:cubicBezTo>
                  <a:pt x="3882636" y="2112891"/>
                  <a:pt x="4405727" y="2708163"/>
                  <a:pt x="4721185" y="3081546"/>
                </a:cubicBezTo>
                <a:cubicBezTo>
                  <a:pt x="5058700" y="3325825"/>
                  <a:pt x="5373407" y="3403061"/>
                  <a:pt x="5678135" y="3472276"/>
                </a:cubicBezTo>
                <a:lnTo>
                  <a:pt x="5744923" y="3488301"/>
                </a:lnTo>
                <a:lnTo>
                  <a:pt x="4691437" y="3488301"/>
                </a:lnTo>
                <a:lnTo>
                  <a:pt x="4574414" y="3404218"/>
                </a:lnTo>
                <a:cubicBezTo>
                  <a:pt x="4536472" y="3372762"/>
                  <a:pt x="4500632" y="3338412"/>
                  <a:pt x="4467214" y="3300762"/>
                </a:cubicBezTo>
                <a:cubicBezTo>
                  <a:pt x="3936103" y="2692124"/>
                  <a:pt x="2706350" y="1297511"/>
                  <a:pt x="2649318" y="1233351"/>
                </a:cubicBezTo>
                <a:cubicBezTo>
                  <a:pt x="2735758" y="1253846"/>
                  <a:pt x="4577715" y="1610296"/>
                  <a:pt x="5369925" y="1768026"/>
                </a:cubicBezTo>
                <a:cubicBezTo>
                  <a:pt x="5770932" y="1848227"/>
                  <a:pt x="6065003" y="2174379"/>
                  <a:pt x="6350164" y="2488946"/>
                </a:cubicBezTo>
                <a:cubicBezTo>
                  <a:pt x="6610215" y="2815695"/>
                  <a:pt x="6975543" y="3042136"/>
                  <a:pt x="7383870" y="3129666"/>
                </a:cubicBezTo>
                <a:cubicBezTo>
                  <a:pt x="7389216" y="2828465"/>
                  <a:pt x="7155742" y="2269729"/>
                  <a:pt x="6879493" y="1978331"/>
                </a:cubicBezTo>
                <a:cubicBezTo>
                  <a:pt x="7177128" y="1988134"/>
                  <a:pt x="7741212" y="1963182"/>
                  <a:pt x="7880228" y="1774264"/>
                </a:cubicBezTo>
                <a:cubicBezTo>
                  <a:pt x="7868643" y="1460587"/>
                  <a:pt x="7184258" y="1028391"/>
                  <a:pt x="6696811" y="892049"/>
                </a:cubicBezTo>
                <a:cubicBezTo>
                  <a:pt x="7184258" y="754815"/>
                  <a:pt x="7867752" y="324402"/>
                  <a:pt x="7880228" y="9834"/>
                </a:cubicBezTo>
                <a:close/>
                <a:moveTo>
                  <a:pt x="3132451" y="0"/>
                </a:moveTo>
                <a:lnTo>
                  <a:pt x="3592147" y="0"/>
                </a:lnTo>
                <a:lnTo>
                  <a:pt x="3578762" y="15181"/>
                </a:lnTo>
                <a:lnTo>
                  <a:pt x="3657299" y="0"/>
                </a:lnTo>
                <a:lnTo>
                  <a:pt x="5415062" y="0"/>
                </a:lnTo>
                <a:lnTo>
                  <a:pt x="5370816" y="12508"/>
                </a:lnTo>
                <a:cubicBezTo>
                  <a:pt x="4578605" y="173801"/>
                  <a:pt x="2739321" y="530251"/>
                  <a:pt x="2650209" y="547183"/>
                </a:cubicBezTo>
                <a:cubicBezTo>
                  <a:pt x="2671262" y="523401"/>
                  <a:pt x="2851795" y="318648"/>
                  <a:pt x="3098007" y="39111"/>
                </a:cubicBezTo>
                <a:close/>
                <a:moveTo>
                  <a:pt x="1987677" y="0"/>
                </a:moveTo>
                <a:lnTo>
                  <a:pt x="2125999" y="0"/>
                </a:lnTo>
                <a:lnTo>
                  <a:pt x="2105383" y="59974"/>
                </a:lnTo>
                <a:cubicBezTo>
                  <a:pt x="2078217" y="138991"/>
                  <a:pt x="2060952" y="189173"/>
                  <a:pt x="2056719" y="201426"/>
                </a:cubicBezTo>
                <a:close/>
                <a:moveTo>
                  <a:pt x="0" y="0"/>
                </a:moveTo>
                <a:lnTo>
                  <a:pt x="456828" y="0"/>
                </a:lnTo>
                <a:lnTo>
                  <a:pt x="534676" y="15181"/>
                </a:lnTo>
                <a:lnTo>
                  <a:pt x="521359" y="0"/>
                </a:lnTo>
                <a:lnTo>
                  <a:pt x="982995" y="0"/>
                </a:lnTo>
                <a:lnTo>
                  <a:pt x="1041012" y="65884"/>
                </a:lnTo>
                <a:cubicBezTo>
                  <a:pt x="1275048" y="331635"/>
                  <a:pt x="1444738" y="524181"/>
                  <a:pt x="1465011" y="547183"/>
                </a:cubicBezTo>
                <a:lnTo>
                  <a:pt x="0" y="262022"/>
                </a:lnTo>
                <a:close/>
              </a:path>
            </a:pathLst>
          </a:custGeom>
          <a:solidFill>
            <a:srgbClr val="FFFFFF">
              <a:alpha val="6000"/>
            </a:srgbClr>
          </a:solidFill>
          <a:ln w="69470" cap="flat">
            <a:noFill/>
            <a:prstDash val="solid"/>
            <a:miter/>
          </a:ln>
        </p:spPr>
        <p:txBody>
          <a:bodyPr wrap="square" rtlCol="0" anchor="ctr">
            <a:noAutofit/>
          </a:bodyPr>
          <a:lstStyle/>
          <a:p>
            <a:endParaRPr lang="sv-SE" dirty="0"/>
          </a:p>
        </p:txBody>
      </p:sp>
    </p:spTree>
    <p:extLst>
      <p:ext uri="{BB962C8B-B14F-4D97-AF65-F5344CB8AC3E}">
        <p14:creationId xmlns:p14="http://schemas.microsoft.com/office/powerpoint/2010/main" val="296464224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Avsnittsdelare med bild">
    <p:bg>
      <p:bgPr>
        <a:solidFill>
          <a:schemeClr val="bg1"/>
        </a:solidFill>
        <a:effectLst/>
      </p:bgPr>
    </p:bg>
    <p:spTree>
      <p:nvGrpSpPr>
        <p:cNvPr id="1" name=""/>
        <p:cNvGrpSpPr/>
        <p:nvPr/>
      </p:nvGrpSpPr>
      <p:grpSpPr>
        <a:xfrm>
          <a:off x="0" y="0"/>
          <a:ext cx="0" cy="0"/>
          <a:chOff x="0" y="0"/>
          <a:chExt cx="0" cy="0"/>
        </a:xfrm>
      </p:grpSpPr>
      <p:sp>
        <p:nvSpPr>
          <p:cNvPr id="10" name="Platshållare för bild 9">
            <a:extLst>
              <a:ext uri="{FF2B5EF4-FFF2-40B4-BE49-F238E27FC236}">
                <a16:creationId xmlns:a16="http://schemas.microsoft.com/office/drawing/2014/main" id="{CDF3493E-518E-45EF-A49B-F82F3FA4C1DD}"/>
              </a:ext>
              <a:ext uri="{C183D7F6-B498-43B3-948B-1728B52AA6E4}">
                <adec:decorative xmlns:adec="http://schemas.microsoft.com/office/drawing/2017/decorative" val="1"/>
              </a:ext>
            </a:extLst>
          </p:cNvPr>
          <p:cNvSpPr>
            <a:spLocks noGrp="1"/>
          </p:cNvSpPr>
          <p:nvPr>
            <p:ph type="pic" sz="quarter" idx="11" hasCustomPrompt="1"/>
          </p:nvPr>
        </p:nvSpPr>
        <p:spPr>
          <a:xfrm>
            <a:off x="180000" y="2564933"/>
            <a:ext cx="11833200" cy="3488301"/>
          </a:xfrm>
          <a:solidFill>
            <a:schemeClr val="accent2"/>
          </a:solidFill>
        </p:spPr>
        <p:txBody>
          <a:bodyPr anchor="ctr" anchorCtr="0"/>
          <a:lstStyle>
            <a:lvl1pPr marL="0" indent="0" algn="ctr">
              <a:buNone/>
              <a:defRPr/>
            </a:lvl1pPr>
          </a:lstStyle>
          <a:p>
            <a:r>
              <a:rPr lang="sv-SE" dirty="0"/>
              <a:t>Markera bildplatshållaren och infoga önskad bild</a:t>
            </a:r>
          </a:p>
        </p:txBody>
      </p:sp>
      <p:sp>
        <p:nvSpPr>
          <p:cNvPr id="2" name="Rubrik 1">
            <a:extLst>
              <a:ext uri="{FF2B5EF4-FFF2-40B4-BE49-F238E27FC236}">
                <a16:creationId xmlns:a16="http://schemas.microsoft.com/office/drawing/2014/main" id="{238D417C-D98B-42D1-8332-541A31DFF270}"/>
              </a:ext>
            </a:extLst>
          </p:cNvPr>
          <p:cNvSpPr>
            <a:spLocks noGrp="1"/>
          </p:cNvSpPr>
          <p:nvPr>
            <p:ph type="ctrTitle" hasCustomPrompt="1"/>
          </p:nvPr>
        </p:nvSpPr>
        <p:spPr>
          <a:xfrm>
            <a:off x="1720850" y="435077"/>
            <a:ext cx="8750300" cy="1175714"/>
          </a:xfrm>
        </p:spPr>
        <p:txBody>
          <a:bodyPr anchor="b"/>
          <a:lstStyle>
            <a:lvl1pPr algn="ctr">
              <a:defRPr sz="4000">
                <a:solidFill>
                  <a:schemeClr val="accent6"/>
                </a:solidFill>
              </a:defRPr>
            </a:lvl1pPr>
          </a:lstStyle>
          <a:p>
            <a:r>
              <a:rPr lang="sv-SE" dirty="0"/>
              <a:t>Klicka och skriv titel</a:t>
            </a:r>
          </a:p>
        </p:txBody>
      </p:sp>
      <p:sp>
        <p:nvSpPr>
          <p:cNvPr id="3" name="Underrubrik 2">
            <a:extLst>
              <a:ext uri="{FF2B5EF4-FFF2-40B4-BE49-F238E27FC236}">
                <a16:creationId xmlns:a16="http://schemas.microsoft.com/office/drawing/2014/main" id="{D716B026-314C-4514-80D8-702DADFD4090}"/>
              </a:ext>
            </a:extLst>
          </p:cNvPr>
          <p:cNvSpPr>
            <a:spLocks noGrp="1"/>
          </p:cNvSpPr>
          <p:nvPr>
            <p:ph type="subTitle" idx="1" hasCustomPrompt="1"/>
          </p:nvPr>
        </p:nvSpPr>
        <p:spPr>
          <a:xfrm>
            <a:off x="1720850" y="1658747"/>
            <a:ext cx="8750300" cy="804234"/>
          </a:xfrm>
        </p:spPr>
        <p:txBody>
          <a:bodyPr/>
          <a:lstStyle>
            <a:lvl1pPr marL="0" indent="0" algn="ctr">
              <a:lnSpc>
                <a:spcPct val="100000"/>
              </a:lnSpc>
              <a:spcBef>
                <a:spcPts val="0"/>
              </a:spcBef>
              <a:buNone/>
              <a:defRPr sz="2400">
                <a:solidFill>
                  <a:schemeClr val="accent6"/>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och skriv underrubrik</a:t>
            </a:r>
          </a:p>
        </p:txBody>
      </p:sp>
      <p:sp>
        <p:nvSpPr>
          <p:cNvPr id="6" name="Platshållare för bildnummer 5">
            <a:extLst>
              <a:ext uri="{FF2B5EF4-FFF2-40B4-BE49-F238E27FC236}">
                <a16:creationId xmlns:a16="http://schemas.microsoft.com/office/drawing/2014/main" id="{22273EDF-9F62-4D63-A459-24ADD9922D77}"/>
              </a:ext>
            </a:extLst>
          </p:cNvPr>
          <p:cNvSpPr>
            <a:spLocks noGrp="1"/>
          </p:cNvSpPr>
          <p:nvPr>
            <p:ph type="sldNum" sz="quarter" idx="12"/>
          </p:nvPr>
        </p:nvSpPr>
        <p:spPr/>
        <p:txBody>
          <a:bodyPr/>
          <a:lstStyle/>
          <a:p>
            <a:fld id="{5204B58B-0420-4827-A2A8-7A3D043AFDDE}" type="slidenum">
              <a:rPr lang="sv-SE" smtClean="0"/>
              <a:pPr/>
              <a:t>‹#›</a:t>
            </a:fld>
            <a:endParaRPr lang="sv-SE" dirty="0"/>
          </a:p>
        </p:txBody>
      </p:sp>
    </p:spTree>
    <p:extLst>
      <p:ext uri="{BB962C8B-B14F-4D97-AF65-F5344CB8AC3E}">
        <p14:creationId xmlns:p14="http://schemas.microsoft.com/office/powerpoint/2010/main" val="33897544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97E7E34-D963-409A-B37E-74A781406387}"/>
              </a:ext>
            </a:extLst>
          </p:cNvPr>
          <p:cNvSpPr>
            <a:spLocks noGrp="1"/>
          </p:cNvSpPr>
          <p:nvPr>
            <p:ph type="title"/>
          </p:nvPr>
        </p:nvSpPr>
        <p:spPr>
          <a:xfrm>
            <a:off x="539999" y="368300"/>
            <a:ext cx="9923999" cy="949877"/>
          </a:xfrm>
        </p:spPr>
        <p:txBody>
          <a:bodyPr/>
          <a:lstStyle/>
          <a:p>
            <a:r>
              <a:rPr lang="sv-SE"/>
              <a:t>Klicka här för att ändra mall för rubrikformat</a:t>
            </a:r>
            <a:endParaRPr lang="sv-SE" dirty="0"/>
          </a:p>
        </p:txBody>
      </p:sp>
      <p:sp>
        <p:nvSpPr>
          <p:cNvPr id="5" name="Platshållare för bildnummer 4">
            <a:extLst>
              <a:ext uri="{FF2B5EF4-FFF2-40B4-BE49-F238E27FC236}">
                <a16:creationId xmlns:a16="http://schemas.microsoft.com/office/drawing/2014/main" id="{11746945-EC0D-4274-B554-168CE39A566D}"/>
              </a:ext>
            </a:extLst>
          </p:cNvPr>
          <p:cNvSpPr>
            <a:spLocks noGrp="1"/>
          </p:cNvSpPr>
          <p:nvPr>
            <p:ph type="sldNum" sz="quarter" idx="12"/>
          </p:nvPr>
        </p:nvSpPr>
        <p:spPr/>
        <p:txBody>
          <a:bodyPr/>
          <a:lstStyle/>
          <a:p>
            <a:fld id="{5204B58B-0420-4827-A2A8-7A3D043AFDDE}" type="slidenum">
              <a:rPr lang="sv-SE" smtClean="0"/>
              <a:t>‹#›</a:t>
            </a:fld>
            <a:endParaRPr lang="sv-SE" dirty="0"/>
          </a:p>
        </p:txBody>
      </p:sp>
    </p:spTree>
    <p:extLst>
      <p:ext uri="{BB962C8B-B14F-4D97-AF65-F5344CB8AC3E}">
        <p14:creationId xmlns:p14="http://schemas.microsoft.com/office/powerpoint/2010/main" val="122010307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4" name="Platshållare för bildnummer 3">
            <a:extLst>
              <a:ext uri="{FF2B5EF4-FFF2-40B4-BE49-F238E27FC236}">
                <a16:creationId xmlns:a16="http://schemas.microsoft.com/office/drawing/2014/main" id="{768120F1-E095-4F41-A281-F6F2F4715BE4}"/>
              </a:ext>
            </a:extLst>
          </p:cNvPr>
          <p:cNvSpPr>
            <a:spLocks noGrp="1"/>
          </p:cNvSpPr>
          <p:nvPr>
            <p:ph type="sldNum" sz="quarter" idx="12"/>
          </p:nvPr>
        </p:nvSpPr>
        <p:spPr/>
        <p:txBody>
          <a:bodyPr/>
          <a:lstStyle/>
          <a:p>
            <a:fld id="{5204B58B-0420-4827-A2A8-7A3D043AFDDE}" type="slidenum">
              <a:rPr lang="sv-SE" smtClean="0"/>
              <a:t>‹#›</a:t>
            </a:fld>
            <a:endParaRPr lang="sv-SE" dirty="0"/>
          </a:p>
        </p:txBody>
      </p:sp>
    </p:spTree>
    <p:extLst>
      <p:ext uri="{BB962C8B-B14F-4D97-AF65-F5344CB8AC3E}">
        <p14:creationId xmlns:p14="http://schemas.microsoft.com/office/powerpoint/2010/main" val="729825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Rubrikbild m foto vänster">
    <p:bg>
      <p:bgPr>
        <a:solidFill>
          <a:schemeClr val="bg1"/>
        </a:solidFill>
        <a:effectLst/>
      </p:bgPr>
    </p:bg>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21AC4039-3B29-4214-ACC9-36F0FC2AB255}"/>
              </a:ext>
              <a:ext uri="{C183D7F6-B498-43B3-948B-1728B52AA6E4}">
                <adec:decorative xmlns:adec="http://schemas.microsoft.com/office/drawing/2017/decorative" val="1"/>
              </a:ext>
            </a:extLst>
          </p:cNvPr>
          <p:cNvSpPr/>
          <p:nvPr userDrawn="1"/>
        </p:nvSpPr>
        <p:spPr>
          <a:xfrm>
            <a:off x="7301652" y="-1095"/>
            <a:ext cx="4890347"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238D417C-D98B-42D1-8332-541A31DFF270}"/>
              </a:ext>
            </a:extLst>
          </p:cNvPr>
          <p:cNvSpPr>
            <a:spLocks noGrp="1"/>
          </p:cNvSpPr>
          <p:nvPr>
            <p:ph type="ctrTitle" hasCustomPrompt="1"/>
          </p:nvPr>
        </p:nvSpPr>
        <p:spPr>
          <a:xfrm>
            <a:off x="7836361" y="365760"/>
            <a:ext cx="3810347" cy="1788160"/>
          </a:xfrm>
        </p:spPr>
        <p:txBody>
          <a:bodyPr anchor="b"/>
          <a:lstStyle>
            <a:lvl1pPr algn="l">
              <a:defRPr sz="4000">
                <a:solidFill>
                  <a:schemeClr val="bg1"/>
                </a:solidFill>
              </a:defRPr>
            </a:lvl1pPr>
          </a:lstStyle>
          <a:p>
            <a:r>
              <a:rPr lang="sv-SE" dirty="0"/>
              <a:t>Klicka och skriv titel</a:t>
            </a:r>
          </a:p>
        </p:txBody>
      </p:sp>
      <p:sp>
        <p:nvSpPr>
          <p:cNvPr id="3" name="Underrubrik 2">
            <a:extLst>
              <a:ext uri="{FF2B5EF4-FFF2-40B4-BE49-F238E27FC236}">
                <a16:creationId xmlns:a16="http://schemas.microsoft.com/office/drawing/2014/main" id="{D716B026-314C-4514-80D8-702DADFD4090}"/>
              </a:ext>
            </a:extLst>
          </p:cNvPr>
          <p:cNvSpPr>
            <a:spLocks noGrp="1"/>
          </p:cNvSpPr>
          <p:nvPr>
            <p:ph type="subTitle" idx="1" hasCustomPrompt="1"/>
          </p:nvPr>
        </p:nvSpPr>
        <p:spPr>
          <a:xfrm>
            <a:off x="7836361" y="2377440"/>
            <a:ext cx="3810347" cy="1788161"/>
          </a:xfrm>
        </p:spPr>
        <p:txBody>
          <a:bodyPr/>
          <a:lstStyle>
            <a:lvl1pPr marL="0" indent="0" algn="l">
              <a:lnSpc>
                <a:spcPct val="100000"/>
              </a:lnSpc>
              <a:spcBef>
                <a:spcPts val="0"/>
              </a:spcBef>
              <a:buNone/>
              <a:defRPr sz="2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och skriv underrubrik eller namn på presentatör</a:t>
            </a:r>
          </a:p>
        </p:txBody>
      </p:sp>
      <p:sp>
        <p:nvSpPr>
          <p:cNvPr id="12" name="Datum för presentation">
            <a:extLst>
              <a:ext uri="{FF2B5EF4-FFF2-40B4-BE49-F238E27FC236}">
                <a16:creationId xmlns:a16="http://schemas.microsoft.com/office/drawing/2014/main" id="{436EEB44-D9ED-4CD6-B497-E7521393A272}"/>
              </a:ext>
            </a:extLst>
          </p:cNvPr>
          <p:cNvSpPr>
            <a:spLocks noGrp="1"/>
          </p:cNvSpPr>
          <p:nvPr>
            <p:ph type="body" sz="quarter" idx="10" hasCustomPrompt="1"/>
          </p:nvPr>
        </p:nvSpPr>
        <p:spPr>
          <a:xfrm>
            <a:off x="7604370" y="6311011"/>
            <a:ext cx="2212368" cy="288000"/>
          </a:xfrm>
        </p:spPr>
        <p:txBody>
          <a:bodyPr anchor="b" anchorCtr="0">
            <a:normAutofit/>
          </a:bodyPr>
          <a:lstStyle>
            <a:lvl1pPr marL="0" indent="0" algn="l">
              <a:buNone/>
              <a:defRPr sz="1400">
                <a:solidFill>
                  <a:schemeClr val="bg1"/>
                </a:solidFill>
                <a:latin typeface="+mj-lt"/>
              </a:defRPr>
            </a:lvl1pPr>
            <a:lvl2pPr marL="234850" indent="0">
              <a:buNone/>
              <a:defRPr/>
            </a:lvl2pPr>
            <a:lvl3pPr marL="503138" indent="0">
              <a:buNone/>
              <a:defRPr/>
            </a:lvl3pPr>
            <a:lvl4pPr marL="756000" indent="0">
              <a:buNone/>
              <a:defRPr/>
            </a:lvl4pPr>
            <a:lvl5pPr marL="1039713" indent="0">
              <a:buNone/>
              <a:defRPr/>
            </a:lvl5pPr>
          </a:lstStyle>
          <a:p>
            <a:pPr lvl="0"/>
            <a:r>
              <a:rPr lang="sv-SE" dirty="0"/>
              <a:t>Klicka och skriv datum</a:t>
            </a:r>
          </a:p>
        </p:txBody>
      </p:sp>
      <p:sp>
        <p:nvSpPr>
          <p:cNvPr id="10" name="Platshållare för bild 9">
            <a:extLst>
              <a:ext uri="{FF2B5EF4-FFF2-40B4-BE49-F238E27FC236}">
                <a16:creationId xmlns:a16="http://schemas.microsoft.com/office/drawing/2014/main" id="{CDF3493E-518E-45EF-A49B-F82F3FA4C1DD}"/>
              </a:ext>
              <a:ext uri="{C183D7F6-B498-43B3-948B-1728B52AA6E4}">
                <adec:decorative xmlns:adec="http://schemas.microsoft.com/office/drawing/2017/decorative" val="1"/>
              </a:ext>
            </a:extLst>
          </p:cNvPr>
          <p:cNvSpPr>
            <a:spLocks noGrp="1"/>
          </p:cNvSpPr>
          <p:nvPr>
            <p:ph type="pic" sz="quarter" idx="11" hasCustomPrompt="1"/>
          </p:nvPr>
        </p:nvSpPr>
        <p:spPr>
          <a:xfrm>
            <a:off x="0" y="0"/>
            <a:ext cx="7301653" cy="6858000"/>
          </a:xfrm>
          <a:solidFill>
            <a:schemeClr val="accent2"/>
          </a:solidFill>
        </p:spPr>
        <p:txBody>
          <a:bodyPr anchor="ctr" anchorCtr="0"/>
          <a:lstStyle>
            <a:lvl1pPr marL="0" indent="0" algn="ctr">
              <a:buNone/>
              <a:defRPr/>
            </a:lvl1pPr>
          </a:lstStyle>
          <a:p>
            <a:r>
              <a:rPr lang="sv-SE" dirty="0"/>
              <a:t>Markera bildplatshållaren och infoga önskad bild</a:t>
            </a:r>
          </a:p>
        </p:txBody>
      </p:sp>
      <p:sp>
        <p:nvSpPr>
          <p:cNvPr id="11" name="Designelement">
            <a:extLst>
              <a:ext uri="{FF2B5EF4-FFF2-40B4-BE49-F238E27FC236}">
                <a16:creationId xmlns:a16="http://schemas.microsoft.com/office/drawing/2014/main" id="{043CE9D1-6E4C-4CAB-A0C2-A3DCFAA8443D}"/>
              </a:ext>
              <a:ext uri="{C183D7F6-B498-43B3-948B-1728B52AA6E4}">
                <adec:decorative xmlns:adec="http://schemas.microsoft.com/office/drawing/2017/decorative" val="1"/>
              </a:ext>
            </a:extLst>
          </p:cNvPr>
          <p:cNvSpPr/>
          <p:nvPr userDrawn="1"/>
        </p:nvSpPr>
        <p:spPr>
          <a:xfrm>
            <a:off x="7301651" y="0"/>
            <a:ext cx="4345057" cy="4383981"/>
          </a:xfrm>
          <a:custGeom>
            <a:avLst/>
            <a:gdLst>
              <a:gd name="connsiteX0" fmla="*/ 1143739 w 6425711"/>
              <a:gd name="connsiteY0" fmla="*/ 1351755 h 6483274"/>
              <a:gd name="connsiteX1" fmla="*/ 0 w 6425711"/>
              <a:gd name="connsiteY1" fmla="*/ 1129129 h 6483274"/>
              <a:gd name="connsiteX2" fmla="*/ 0 w 6425711"/>
              <a:gd name="connsiteY2" fmla="*/ 855021 h 6483274"/>
              <a:gd name="connsiteX3" fmla="*/ 417423 w 6425711"/>
              <a:gd name="connsiteY3" fmla="*/ 936419 h 6483274"/>
              <a:gd name="connsiteX4" fmla="*/ 0 w 6425711"/>
              <a:gd name="connsiteY4" fmla="*/ 460557 h 6483274"/>
              <a:gd name="connsiteX5" fmla="*/ 0 w 6425711"/>
              <a:gd name="connsiteY5" fmla="*/ 52178 h 6483274"/>
              <a:gd name="connsiteX6" fmla="*/ 1143739 w 6425711"/>
              <a:gd name="connsiteY6" fmla="*/ 1351755 h 6483274"/>
              <a:gd name="connsiteX7" fmla="*/ 0 w 6425711"/>
              <a:gd name="connsiteY7" fmla="*/ 2112160 h 6483274"/>
              <a:gd name="connsiteX8" fmla="*/ 0 w 6425711"/>
              <a:gd name="connsiteY8" fmla="*/ 2390442 h 6483274"/>
              <a:gd name="connsiteX9" fmla="*/ 417423 w 6425711"/>
              <a:gd name="connsiteY9" fmla="*/ 2308349 h 6483274"/>
              <a:gd name="connsiteX10" fmla="*/ 0 w 6425711"/>
              <a:gd name="connsiteY10" fmla="*/ 2782820 h 6483274"/>
              <a:gd name="connsiteX11" fmla="*/ 0 w 6425711"/>
              <a:gd name="connsiteY11" fmla="*/ 3191199 h 6483274"/>
              <a:gd name="connsiteX12" fmla="*/ 1143739 w 6425711"/>
              <a:gd name="connsiteY12" fmla="*/ 1891622 h 6483274"/>
              <a:gd name="connsiteX13" fmla="*/ 4140140 w 6425711"/>
              <a:gd name="connsiteY13" fmla="*/ 672747 h 6483274"/>
              <a:gd name="connsiteX14" fmla="*/ 2793951 w 6425711"/>
              <a:gd name="connsiteY14" fmla="*/ 936419 h 6483274"/>
              <a:gd name="connsiteX15" fmla="*/ 3616971 w 6425711"/>
              <a:gd name="connsiteY15" fmla="*/ 0 h 6483274"/>
              <a:gd name="connsiteX16" fmla="*/ 3258682 w 6425711"/>
              <a:gd name="connsiteY16" fmla="*/ 0 h 6483274"/>
              <a:gd name="connsiteX17" fmla="*/ 2069027 w 6425711"/>
              <a:gd name="connsiteY17" fmla="*/ 1351755 h 6483274"/>
              <a:gd name="connsiteX18" fmla="*/ 4193014 w 6425711"/>
              <a:gd name="connsiteY18" fmla="*/ 934332 h 6483274"/>
              <a:gd name="connsiteX19" fmla="*/ 4958290 w 6425711"/>
              <a:gd name="connsiteY19" fmla="*/ 372202 h 6483274"/>
              <a:gd name="connsiteX20" fmla="*/ 5412585 w 6425711"/>
              <a:gd name="connsiteY20" fmla="*/ 0 h 6483274"/>
              <a:gd name="connsiteX21" fmla="*/ 4957594 w 6425711"/>
              <a:gd name="connsiteY21" fmla="*/ 0 h 6483274"/>
              <a:gd name="connsiteX22" fmla="*/ 4140140 w 6425711"/>
              <a:gd name="connsiteY22" fmla="*/ 672747 h 6483274"/>
              <a:gd name="connsiteX23" fmla="*/ 1977194 w 6425711"/>
              <a:gd name="connsiteY23" fmla="*/ 0 h 6483274"/>
              <a:gd name="connsiteX24" fmla="*/ 1692650 w 6425711"/>
              <a:gd name="connsiteY24" fmla="*/ 0 h 6483274"/>
              <a:gd name="connsiteX25" fmla="*/ 1606383 w 6425711"/>
              <a:gd name="connsiteY25" fmla="*/ 252541 h 6483274"/>
              <a:gd name="connsiteX26" fmla="*/ 1519420 w 6425711"/>
              <a:gd name="connsiteY26" fmla="*/ 0 h 6483274"/>
              <a:gd name="connsiteX27" fmla="*/ 1234876 w 6425711"/>
              <a:gd name="connsiteY27" fmla="*/ 0 h 6483274"/>
              <a:gd name="connsiteX28" fmla="*/ 1605687 w 6425711"/>
              <a:gd name="connsiteY28" fmla="*/ 1081821 h 6483274"/>
              <a:gd name="connsiteX29" fmla="*/ 1977194 w 6425711"/>
              <a:gd name="connsiteY29" fmla="*/ 0 h 6483274"/>
              <a:gd name="connsiteX30" fmla="*/ 6425532 w 6425711"/>
              <a:gd name="connsiteY30" fmla="*/ 861978 h 6483274"/>
              <a:gd name="connsiteX31" fmla="*/ 5863402 w 6425711"/>
              <a:gd name="connsiteY31" fmla="*/ 525953 h 6483274"/>
              <a:gd name="connsiteX32" fmla="*/ 6024805 w 6425711"/>
              <a:gd name="connsiteY32" fmla="*/ 0 h 6483274"/>
              <a:gd name="connsiteX33" fmla="*/ 5752785 w 6425711"/>
              <a:gd name="connsiteY33" fmla="*/ 0 h 6483274"/>
              <a:gd name="connsiteX34" fmla="*/ 5370843 w 6425711"/>
              <a:gd name="connsiteY34" fmla="*/ 772928 h 6483274"/>
              <a:gd name="connsiteX35" fmla="*/ 6152120 w 6425711"/>
              <a:gd name="connsiteY35" fmla="*/ 932245 h 6483274"/>
              <a:gd name="connsiteX36" fmla="*/ 5228223 w 6425711"/>
              <a:gd name="connsiteY36" fmla="*/ 1620993 h 6483274"/>
              <a:gd name="connsiteX37" fmla="*/ 6152120 w 6425711"/>
              <a:gd name="connsiteY37" fmla="*/ 2309741 h 6483274"/>
              <a:gd name="connsiteX38" fmla="*/ 5370843 w 6425711"/>
              <a:gd name="connsiteY38" fmla="*/ 2469057 h 6483274"/>
              <a:gd name="connsiteX39" fmla="*/ 5764612 w 6425711"/>
              <a:gd name="connsiteY39" fmla="*/ 3367908 h 6483274"/>
              <a:gd name="connsiteX40" fmla="*/ 4957594 w 6425711"/>
              <a:gd name="connsiteY40" fmla="*/ 2867696 h 6483274"/>
              <a:gd name="connsiteX41" fmla="*/ 4192318 w 6425711"/>
              <a:gd name="connsiteY41" fmla="*/ 2304871 h 6483274"/>
              <a:gd name="connsiteX42" fmla="*/ 2068331 w 6425711"/>
              <a:gd name="connsiteY42" fmla="*/ 1887448 h 6483274"/>
              <a:gd name="connsiteX43" fmla="*/ 3487569 w 6425711"/>
              <a:gd name="connsiteY43" fmla="*/ 3501483 h 6483274"/>
              <a:gd name="connsiteX44" fmla="*/ 4348852 w 6425711"/>
              <a:gd name="connsiteY44" fmla="*/ 3874381 h 6483274"/>
              <a:gd name="connsiteX45" fmla="*/ 5205265 w 6425711"/>
              <a:gd name="connsiteY45" fmla="*/ 4337025 h 6483274"/>
              <a:gd name="connsiteX46" fmla="*/ 4236844 w 6425711"/>
              <a:gd name="connsiteY46" fmla="*/ 4436511 h 6483274"/>
              <a:gd name="connsiteX47" fmla="*/ 4495646 w 6425711"/>
              <a:gd name="connsiteY47" fmla="*/ 5196916 h 6483274"/>
              <a:gd name="connsiteX48" fmla="*/ 3442348 w 6425711"/>
              <a:gd name="connsiteY48" fmla="*/ 4766970 h 6483274"/>
              <a:gd name="connsiteX49" fmla="*/ 3289989 w 6425711"/>
              <a:gd name="connsiteY49" fmla="*/ 5899578 h 6483274"/>
              <a:gd name="connsiteX50" fmla="*/ 2752209 w 6425711"/>
              <a:gd name="connsiteY50" fmla="*/ 5287358 h 6483274"/>
              <a:gd name="connsiteX51" fmla="*/ 2173383 w 6425711"/>
              <a:gd name="connsiteY51" fmla="*/ 6088810 h 6483274"/>
              <a:gd name="connsiteX52" fmla="*/ 2198428 w 6425711"/>
              <a:gd name="connsiteY52" fmla="*/ 5114823 h 6483274"/>
              <a:gd name="connsiteX53" fmla="*/ 2300001 w 6425711"/>
              <a:gd name="connsiteY53" fmla="*/ 4190927 h 6483274"/>
              <a:gd name="connsiteX54" fmla="*/ 1604296 w 6425711"/>
              <a:gd name="connsiteY54" fmla="*/ 2162251 h 6483274"/>
              <a:gd name="connsiteX55" fmla="*/ 908591 w 6425711"/>
              <a:gd name="connsiteY55" fmla="*/ 4190927 h 6483274"/>
              <a:gd name="connsiteX56" fmla="*/ 1010859 w 6425711"/>
              <a:gd name="connsiteY56" fmla="*/ 5115519 h 6483274"/>
              <a:gd name="connsiteX57" fmla="*/ 1035209 w 6425711"/>
              <a:gd name="connsiteY57" fmla="*/ 6089506 h 6483274"/>
              <a:gd name="connsiteX58" fmla="*/ 460557 w 6425711"/>
              <a:gd name="connsiteY58" fmla="*/ 5287358 h 6483274"/>
              <a:gd name="connsiteX59" fmla="*/ 0 w 6425711"/>
              <a:gd name="connsiteY59" fmla="*/ 5873141 h 6483274"/>
              <a:gd name="connsiteX60" fmla="*/ 0 w 6425711"/>
              <a:gd name="connsiteY60" fmla="*/ 6159772 h 6483274"/>
              <a:gd name="connsiteX61" fmla="*/ 427163 w 6425711"/>
              <a:gd name="connsiteY61" fmla="*/ 5840443 h 6483274"/>
              <a:gd name="connsiteX62" fmla="*/ 1168784 w 6425711"/>
              <a:gd name="connsiteY62" fmla="*/ 6483275 h 6483274"/>
              <a:gd name="connsiteX63" fmla="*/ 1168784 w 6425711"/>
              <a:gd name="connsiteY63" fmla="*/ 4275107 h 6483274"/>
              <a:gd name="connsiteX64" fmla="*/ 1607079 w 6425711"/>
              <a:gd name="connsiteY64" fmla="*/ 2989444 h 6483274"/>
              <a:gd name="connsiteX65" fmla="*/ 2045373 w 6425711"/>
              <a:gd name="connsiteY65" fmla="*/ 4275107 h 6483274"/>
              <a:gd name="connsiteX66" fmla="*/ 2045373 w 6425711"/>
              <a:gd name="connsiteY66" fmla="*/ 6483275 h 6483274"/>
              <a:gd name="connsiteX67" fmla="*/ 2782820 w 6425711"/>
              <a:gd name="connsiteY67" fmla="*/ 5843922 h 6483274"/>
              <a:gd name="connsiteX68" fmla="*/ 3363038 w 6425711"/>
              <a:gd name="connsiteY68" fmla="*/ 6178556 h 6483274"/>
              <a:gd name="connsiteX69" fmla="*/ 3772113 w 6425711"/>
              <a:gd name="connsiteY69" fmla="*/ 5349276 h 6483274"/>
              <a:gd name="connsiteX70" fmla="*/ 4691835 w 6425711"/>
              <a:gd name="connsiteY70" fmla="*/ 5404236 h 6483274"/>
              <a:gd name="connsiteX71" fmla="*/ 4691835 w 6425711"/>
              <a:gd name="connsiteY71" fmla="*/ 4748187 h 6483274"/>
              <a:gd name="connsiteX72" fmla="*/ 5603904 w 6425711"/>
              <a:gd name="connsiteY72" fmla="*/ 4428162 h 6483274"/>
              <a:gd name="connsiteX73" fmla="*/ 3685845 w 6425711"/>
              <a:gd name="connsiteY73" fmla="*/ 3330340 h 6483274"/>
              <a:gd name="connsiteX74" fmla="*/ 2793951 w 6425711"/>
              <a:gd name="connsiteY74" fmla="*/ 2304871 h 6483274"/>
              <a:gd name="connsiteX75" fmla="*/ 4140140 w 6425711"/>
              <a:gd name="connsiteY75" fmla="*/ 2569239 h 6483274"/>
              <a:gd name="connsiteX76" fmla="*/ 6037328 w 6425711"/>
              <a:gd name="connsiteY76" fmla="*/ 3680279 h 6483274"/>
              <a:gd name="connsiteX77" fmla="*/ 5863402 w 6425711"/>
              <a:gd name="connsiteY77" fmla="*/ 2715336 h 6483274"/>
              <a:gd name="connsiteX78" fmla="*/ 6425532 w 6425711"/>
              <a:gd name="connsiteY78" fmla="*/ 2380007 h 6483274"/>
              <a:gd name="connsiteX79" fmla="*/ 5892621 w 6425711"/>
              <a:gd name="connsiteY79" fmla="*/ 1620993 h 6483274"/>
              <a:gd name="connsiteX80" fmla="*/ 6425532 w 6425711"/>
              <a:gd name="connsiteY80" fmla="*/ 861978 h 648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6425711" h="6483274">
                <a:moveTo>
                  <a:pt x="1143739" y="1351755"/>
                </a:moveTo>
                <a:lnTo>
                  <a:pt x="0" y="1129129"/>
                </a:lnTo>
                <a:lnTo>
                  <a:pt x="0" y="855021"/>
                </a:lnTo>
                <a:lnTo>
                  <a:pt x="417423" y="936419"/>
                </a:lnTo>
                <a:lnTo>
                  <a:pt x="0" y="460557"/>
                </a:lnTo>
                <a:lnTo>
                  <a:pt x="0" y="52178"/>
                </a:lnTo>
                <a:cubicBezTo>
                  <a:pt x="461948" y="578131"/>
                  <a:pt x="1107562" y="1310708"/>
                  <a:pt x="1143739" y="1351755"/>
                </a:cubicBezTo>
                <a:close/>
                <a:moveTo>
                  <a:pt x="0" y="2112160"/>
                </a:moveTo>
                <a:lnTo>
                  <a:pt x="0" y="2390442"/>
                </a:lnTo>
                <a:lnTo>
                  <a:pt x="417423" y="2308349"/>
                </a:lnTo>
                <a:lnTo>
                  <a:pt x="0" y="2782820"/>
                </a:lnTo>
                <a:lnTo>
                  <a:pt x="0" y="3191199"/>
                </a:lnTo>
                <a:cubicBezTo>
                  <a:pt x="461948" y="2665246"/>
                  <a:pt x="1107562" y="1932668"/>
                  <a:pt x="1143739" y="1891622"/>
                </a:cubicBezTo>
                <a:close/>
                <a:moveTo>
                  <a:pt x="4140140" y="672747"/>
                </a:moveTo>
                <a:cubicBezTo>
                  <a:pt x="3758199" y="749274"/>
                  <a:pt x="3147370" y="868240"/>
                  <a:pt x="2793951" y="936419"/>
                </a:cubicBezTo>
                <a:cubicBezTo>
                  <a:pt x="2957442" y="750666"/>
                  <a:pt x="3350515" y="310284"/>
                  <a:pt x="3616971" y="0"/>
                </a:cubicBezTo>
                <a:lnTo>
                  <a:pt x="3258682" y="0"/>
                </a:lnTo>
                <a:cubicBezTo>
                  <a:pt x="2794647" y="528736"/>
                  <a:pt x="2106595" y="1309317"/>
                  <a:pt x="2069027" y="1351755"/>
                </a:cubicBezTo>
                <a:cubicBezTo>
                  <a:pt x="2138597" y="1338536"/>
                  <a:pt x="3574532" y="1060254"/>
                  <a:pt x="4193014" y="934332"/>
                </a:cubicBezTo>
                <a:cubicBezTo>
                  <a:pt x="4505386" y="871718"/>
                  <a:pt x="4734968" y="617786"/>
                  <a:pt x="4958290" y="372202"/>
                </a:cubicBezTo>
                <a:cubicBezTo>
                  <a:pt x="5079895" y="215638"/>
                  <a:pt x="5235159" y="88431"/>
                  <a:pt x="5412585" y="0"/>
                </a:cubicBezTo>
                <a:lnTo>
                  <a:pt x="4957594" y="0"/>
                </a:lnTo>
                <a:cubicBezTo>
                  <a:pt x="4720359" y="230278"/>
                  <a:pt x="4542258" y="498820"/>
                  <a:pt x="4140140" y="672747"/>
                </a:cubicBezTo>
                <a:close/>
                <a:moveTo>
                  <a:pt x="1977194" y="0"/>
                </a:moveTo>
                <a:lnTo>
                  <a:pt x="1692650" y="0"/>
                </a:lnTo>
                <a:lnTo>
                  <a:pt x="1606383" y="252541"/>
                </a:lnTo>
                <a:cubicBezTo>
                  <a:pt x="1580642" y="178796"/>
                  <a:pt x="1551422" y="92529"/>
                  <a:pt x="1519420" y="0"/>
                </a:cubicBezTo>
                <a:lnTo>
                  <a:pt x="1234876" y="0"/>
                </a:lnTo>
                <a:lnTo>
                  <a:pt x="1605687" y="1081821"/>
                </a:lnTo>
                <a:cubicBezTo>
                  <a:pt x="1618906" y="1043557"/>
                  <a:pt x="1794919" y="531519"/>
                  <a:pt x="1977194" y="0"/>
                </a:cubicBezTo>
                <a:close/>
                <a:moveTo>
                  <a:pt x="6425532" y="861978"/>
                </a:moveTo>
                <a:cubicBezTo>
                  <a:pt x="6326046" y="647006"/>
                  <a:pt x="6067939" y="556564"/>
                  <a:pt x="5863402" y="525953"/>
                </a:cubicBezTo>
                <a:cubicBezTo>
                  <a:pt x="5939486" y="358264"/>
                  <a:pt x="5993730" y="181502"/>
                  <a:pt x="6024805" y="0"/>
                </a:cubicBezTo>
                <a:lnTo>
                  <a:pt x="5752785" y="0"/>
                </a:lnTo>
                <a:cubicBezTo>
                  <a:pt x="5692989" y="285833"/>
                  <a:pt x="5561565" y="551792"/>
                  <a:pt x="5370843" y="772928"/>
                </a:cubicBezTo>
                <a:cubicBezTo>
                  <a:pt x="5603904" y="764580"/>
                  <a:pt x="6042894" y="784755"/>
                  <a:pt x="6152120" y="932245"/>
                </a:cubicBezTo>
                <a:cubicBezTo>
                  <a:pt x="6142380" y="1177829"/>
                  <a:pt x="5608774" y="1513854"/>
                  <a:pt x="5228223" y="1620993"/>
                </a:cubicBezTo>
                <a:cubicBezTo>
                  <a:pt x="5608774" y="1727435"/>
                  <a:pt x="6143076" y="2064852"/>
                  <a:pt x="6152120" y="2309741"/>
                </a:cubicBezTo>
                <a:cubicBezTo>
                  <a:pt x="6043590" y="2457230"/>
                  <a:pt x="5603208" y="2476710"/>
                  <a:pt x="5370843" y="2469057"/>
                </a:cubicBezTo>
                <a:cubicBezTo>
                  <a:pt x="5586512" y="2696552"/>
                  <a:pt x="5768786" y="3132759"/>
                  <a:pt x="5764612" y="3367908"/>
                </a:cubicBezTo>
                <a:cubicBezTo>
                  <a:pt x="5445830" y="3299573"/>
                  <a:pt x="5160617" y="3122790"/>
                  <a:pt x="4957594" y="2867696"/>
                </a:cubicBezTo>
                <a:cubicBezTo>
                  <a:pt x="4734968" y="2622112"/>
                  <a:pt x="4505386" y="2367484"/>
                  <a:pt x="4192318" y="2304871"/>
                </a:cubicBezTo>
                <a:cubicBezTo>
                  <a:pt x="3573837" y="2181731"/>
                  <a:pt x="2135815" y="1903449"/>
                  <a:pt x="2068331" y="1887448"/>
                </a:cubicBezTo>
                <a:cubicBezTo>
                  <a:pt x="2112856" y="1937538"/>
                  <a:pt x="3072929" y="3026317"/>
                  <a:pt x="3487569" y="3501483"/>
                </a:cubicBezTo>
                <a:cubicBezTo>
                  <a:pt x="3696281" y="3736631"/>
                  <a:pt x="4026045" y="3806898"/>
                  <a:pt x="4348852" y="3874381"/>
                </a:cubicBezTo>
                <a:cubicBezTo>
                  <a:pt x="4667485" y="3898731"/>
                  <a:pt x="5057775" y="4138053"/>
                  <a:pt x="5205265" y="4337025"/>
                </a:cubicBezTo>
                <a:cubicBezTo>
                  <a:pt x="5006989" y="4453903"/>
                  <a:pt x="4538084" y="4508864"/>
                  <a:pt x="4236844" y="4436511"/>
                </a:cubicBezTo>
                <a:cubicBezTo>
                  <a:pt x="4359983" y="4635482"/>
                  <a:pt x="4567304" y="5034817"/>
                  <a:pt x="4495646" y="5196916"/>
                </a:cubicBezTo>
                <a:cubicBezTo>
                  <a:pt x="4261193" y="5318664"/>
                  <a:pt x="3742893" y="5062645"/>
                  <a:pt x="3442348" y="4766970"/>
                </a:cubicBezTo>
                <a:cubicBezTo>
                  <a:pt x="3547400" y="5174653"/>
                  <a:pt x="3507049" y="5761133"/>
                  <a:pt x="3289989" y="5899578"/>
                </a:cubicBezTo>
                <a:cubicBezTo>
                  <a:pt x="3108410" y="5878011"/>
                  <a:pt x="2863522" y="5496069"/>
                  <a:pt x="2752209" y="5287358"/>
                </a:cubicBezTo>
                <a:cubicBezTo>
                  <a:pt x="2663159" y="5589294"/>
                  <a:pt x="2378615" y="5970540"/>
                  <a:pt x="2173383" y="6088810"/>
                </a:cubicBezTo>
                <a:cubicBezTo>
                  <a:pt x="2077375" y="5859923"/>
                  <a:pt x="2061374" y="5402845"/>
                  <a:pt x="2198428" y="5114823"/>
                </a:cubicBezTo>
                <a:cubicBezTo>
                  <a:pt x="2297914" y="4807321"/>
                  <a:pt x="2400878" y="4488688"/>
                  <a:pt x="2300001" y="4190927"/>
                </a:cubicBezTo>
                <a:cubicBezTo>
                  <a:pt x="2097551" y="3590533"/>
                  <a:pt x="1627950" y="2226256"/>
                  <a:pt x="1604296" y="2162251"/>
                </a:cubicBezTo>
                <a:cubicBezTo>
                  <a:pt x="1582729" y="2226256"/>
                  <a:pt x="1117302" y="3591229"/>
                  <a:pt x="908591" y="4190927"/>
                </a:cubicBezTo>
                <a:cubicBezTo>
                  <a:pt x="808409" y="4489384"/>
                  <a:pt x="908591" y="4807321"/>
                  <a:pt x="1010859" y="5115519"/>
                </a:cubicBezTo>
                <a:cubicBezTo>
                  <a:pt x="1150000" y="5408410"/>
                  <a:pt x="1131216" y="5859923"/>
                  <a:pt x="1035209" y="6089506"/>
                </a:cubicBezTo>
                <a:cubicBezTo>
                  <a:pt x="834846" y="5969844"/>
                  <a:pt x="549607" y="5588598"/>
                  <a:pt x="460557" y="5287358"/>
                </a:cubicBezTo>
                <a:cubicBezTo>
                  <a:pt x="364549" y="5468241"/>
                  <a:pt x="169056" y="5774351"/>
                  <a:pt x="0" y="5873141"/>
                </a:cubicBezTo>
                <a:lnTo>
                  <a:pt x="0" y="6159772"/>
                </a:lnTo>
                <a:cubicBezTo>
                  <a:pt x="182275" y="6108985"/>
                  <a:pt x="340200" y="5951060"/>
                  <a:pt x="427163" y="5840443"/>
                </a:cubicBezTo>
                <a:cubicBezTo>
                  <a:pt x="775015" y="6311436"/>
                  <a:pt x="973987" y="6360135"/>
                  <a:pt x="1168784" y="6483275"/>
                </a:cubicBezTo>
                <a:cubicBezTo>
                  <a:pt x="1715609" y="5412585"/>
                  <a:pt x="1077647" y="5146130"/>
                  <a:pt x="1168784" y="4275107"/>
                </a:cubicBezTo>
                <a:cubicBezTo>
                  <a:pt x="1284967" y="3927255"/>
                  <a:pt x="1468633" y="3392257"/>
                  <a:pt x="1607079" y="2989444"/>
                </a:cubicBezTo>
                <a:cubicBezTo>
                  <a:pt x="1723261" y="3327557"/>
                  <a:pt x="1922929" y="3911253"/>
                  <a:pt x="2045373" y="4275107"/>
                </a:cubicBezTo>
                <a:cubicBezTo>
                  <a:pt x="2133032" y="5139173"/>
                  <a:pt x="1500636" y="5432760"/>
                  <a:pt x="2045373" y="6483275"/>
                </a:cubicBezTo>
                <a:cubicBezTo>
                  <a:pt x="2238083" y="6360831"/>
                  <a:pt x="2434968" y="6310740"/>
                  <a:pt x="2782820" y="5843922"/>
                </a:cubicBezTo>
                <a:cubicBezTo>
                  <a:pt x="2893437" y="5983063"/>
                  <a:pt x="3119541" y="6202906"/>
                  <a:pt x="3363038" y="6178556"/>
                </a:cubicBezTo>
                <a:cubicBezTo>
                  <a:pt x="3571750" y="6063765"/>
                  <a:pt x="3751937" y="5785483"/>
                  <a:pt x="3772113" y="5349276"/>
                </a:cubicBezTo>
                <a:cubicBezTo>
                  <a:pt x="4156838" y="5548247"/>
                  <a:pt x="4487297" y="5530159"/>
                  <a:pt x="4691835" y="5404236"/>
                </a:cubicBezTo>
                <a:cubicBezTo>
                  <a:pt x="4826106" y="5212222"/>
                  <a:pt x="4771841" y="4942984"/>
                  <a:pt x="4691835" y="4748187"/>
                </a:cubicBezTo>
                <a:cubicBezTo>
                  <a:pt x="5266487" y="4678616"/>
                  <a:pt x="5404237" y="4535301"/>
                  <a:pt x="5603904" y="4428162"/>
                </a:cubicBezTo>
                <a:cubicBezTo>
                  <a:pt x="4964551" y="3420086"/>
                  <a:pt x="4388508" y="3838900"/>
                  <a:pt x="3685845" y="3330340"/>
                </a:cubicBezTo>
                <a:cubicBezTo>
                  <a:pt x="3439566" y="3038839"/>
                  <a:pt x="3031187" y="2574108"/>
                  <a:pt x="2793951" y="2304871"/>
                </a:cubicBezTo>
                <a:cubicBezTo>
                  <a:pt x="3150848" y="2374441"/>
                  <a:pt x="3767938" y="2494102"/>
                  <a:pt x="4140140" y="2569239"/>
                </a:cubicBezTo>
                <a:cubicBezTo>
                  <a:pt x="4918634" y="2905960"/>
                  <a:pt x="4873414" y="3617666"/>
                  <a:pt x="6037328" y="3680279"/>
                </a:cubicBezTo>
                <a:cubicBezTo>
                  <a:pt x="6032458" y="3452784"/>
                  <a:pt x="6092289" y="3253116"/>
                  <a:pt x="5863402" y="2715336"/>
                </a:cubicBezTo>
                <a:cubicBezTo>
                  <a:pt x="6067939" y="2684726"/>
                  <a:pt x="6326046" y="2594980"/>
                  <a:pt x="6425532" y="2380007"/>
                </a:cubicBezTo>
                <a:cubicBezTo>
                  <a:pt x="6431793" y="2146946"/>
                  <a:pt x="6274564" y="1861707"/>
                  <a:pt x="5892621" y="1620993"/>
                </a:cubicBezTo>
                <a:cubicBezTo>
                  <a:pt x="6275259" y="1380279"/>
                  <a:pt x="6431793" y="1095040"/>
                  <a:pt x="6425532" y="861978"/>
                </a:cubicBezTo>
                <a:close/>
              </a:path>
            </a:pathLst>
          </a:custGeom>
          <a:solidFill>
            <a:srgbClr val="FFFFFF">
              <a:alpha val="5000"/>
            </a:srgbClr>
          </a:solidFill>
          <a:ln w="69470" cap="flat">
            <a:noFill/>
            <a:prstDash val="solid"/>
            <a:miter/>
          </a:ln>
        </p:spPr>
        <p:txBody>
          <a:bodyPr rtlCol="0" anchor="ctr"/>
          <a:lstStyle/>
          <a:p>
            <a:endParaRPr lang="sv-SE" dirty="0"/>
          </a:p>
        </p:txBody>
      </p:sp>
      <p:grpSp>
        <p:nvGrpSpPr>
          <p:cNvPr id="17" name="Region Östergötland">
            <a:extLst>
              <a:ext uri="{FF2B5EF4-FFF2-40B4-BE49-F238E27FC236}">
                <a16:creationId xmlns:a16="http://schemas.microsoft.com/office/drawing/2014/main" id="{6D8D5605-6781-476B-AC43-4CF08A7DE941}"/>
              </a:ext>
              <a:ext uri="{C183D7F6-B498-43B3-948B-1728B52AA6E4}">
                <adec:decorative xmlns:adec="http://schemas.microsoft.com/office/drawing/2017/decorative" val="1"/>
              </a:ext>
            </a:extLst>
          </p:cNvPr>
          <p:cNvGrpSpPr/>
          <p:nvPr userDrawn="1"/>
        </p:nvGrpSpPr>
        <p:grpSpPr>
          <a:xfrm>
            <a:off x="10574113" y="6231792"/>
            <a:ext cx="1616646" cy="433117"/>
            <a:chOff x="10580645" y="6231792"/>
            <a:chExt cx="1616646" cy="433117"/>
          </a:xfrm>
        </p:grpSpPr>
        <p:sp>
          <p:nvSpPr>
            <p:cNvPr id="18" name="Frihandsfigur: Form 17">
              <a:extLst>
                <a:ext uri="{FF2B5EF4-FFF2-40B4-BE49-F238E27FC236}">
                  <a16:creationId xmlns:a16="http://schemas.microsoft.com/office/drawing/2014/main" id="{43D01E2E-97C2-429C-A7A2-D479ED89CD40}"/>
                </a:ext>
              </a:extLst>
            </p:cNvPr>
            <p:cNvSpPr/>
            <p:nvPr userDrawn="1"/>
          </p:nvSpPr>
          <p:spPr>
            <a:xfrm>
              <a:off x="10580645" y="6231792"/>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sp>
          <p:nvSpPr>
            <p:cNvPr id="19" name="Frihandsfigur: Form 18">
              <a:extLst>
                <a:ext uri="{FF2B5EF4-FFF2-40B4-BE49-F238E27FC236}">
                  <a16:creationId xmlns:a16="http://schemas.microsoft.com/office/drawing/2014/main" id="{60D36897-49C2-4C1B-A3F2-122CFC666096}"/>
                </a:ext>
              </a:extLst>
            </p:cNvPr>
            <p:cNvSpPr/>
            <p:nvPr/>
          </p:nvSpPr>
          <p:spPr>
            <a:xfrm>
              <a:off x="10647288" y="6298826"/>
              <a:ext cx="1254307" cy="298698"/>
            </a:xfrm>
            <a:custGeom>
              <a:avLst/>
              <a:gdLst>
                <a:gd name="connsiteX0" fmla="*/ 1053948 w 1254307"/>
                <a:gd name="connsiteY0" fmla="*/ 221958 h 298698"/>
                <a:gd name="connsiteX1" fmla="*/ 1027135 w 1254307"/>
                <a:gd name="connsiteY1" fmla="*/ 228662 h 298698"/>
                <a:gd name="connsiteX2" fmla="*/ 1023783 w 1254307"/>
                <a:gd name="connsiteY2" fmla="*/ 237972 h 298698"/>
                <a:gd name="connsiteX3" fmla="*/ 1039424 w 1254307"/>
                <a:gd name="connsiteY3" fmla="*/ 251379 h 298698"/>
                <a:gd name="connsiteX4" fmla="*/ 1057672 w 1254307"/>
                <a:gd name="connsiteY4" fmla="*/ 245793 h 298698"/>
                <a:gd name="connsiteX5" fmla="*/ 1058417 w 1254307"/>
                <a:gd name="connsiteY5" fmla="*/ 245420 h 298698"/>
                <a:gd name="connsiteX6" fmla="*/ 1058790 w 1254307"/>
                <a:gd name="connsiteY6" fmla="*/ 245048 h 298698"/>
                <a:gd name="connsiteX7" fmla="*/ 1058790 w 1254307"/>
                <a:gd name="connsiteY7" fmla="*/ 221958 h 298698"/>
                <a:gd name="connsiteX8" fmla="*/ 1221535 w 1254307"/>
                <a:gd name="connsiteY8" fmla="*/ 191793 h 298698"/>
                <a:gd name="connsiteX9" fmla="*/ 1196210 w 1254307"/>
                <a:gd name="connsiteY9" fmla="*/ 221958 h 298698"/>
                <a:gd name="connsiteX10" fmla="*/ 1219300 w 1254307"/>
                <a:gd name="connsiteY10" fmla="*/ 250262 h 298698"/>
                <a:gd name="connsiteX11" fmla="*/ 1236059 w 1254307"/>
                <a:gd name="connsiteY11" fmla="*/ 244676 h 298698"/>
                <a:gd name="connsiteX12" fmla="*/ 1236804 w 1254307"/>
                <a:gd name="connsiteY12" fmla="*/ 244303 h 298698"/>
                <a:gd name="connsiteX13" fmla="*/ 1237176 w 1254307"/>
                <a:gd name="connsiteY13" fmla="*/ 196634 h 298698"/>
                <a:gd name="connsiteX14" fmla="*/ 1236804 w 1254307"/>
                <a:gd name="connsiteY14" fmla="*/ 196262 h 298698"/>
                <a:gd name="connsiteX15" fmla="*/ 1221535 w 1254307"/>
                <a:gd name="connsiteY15" fmla="*/ 191793 h 298698"/>
                <a:gd name="connsiteX16" fmla="*/ 850239 w 1254307"/>
                <a:gd name="connsiteY16" fmla="*/ 191793 h 298698"/>
                <a:gd name="connsiteX17" fmla="*/ 827521 w 1254307"/>
                <a:gd name="connsiteY17" fmla="*/ 220841 h 298698"/>
                <a:gd name="connsiteX18" fmla="*/ 850983 w 1254307"/>
                <a:gd name="connsiteY18" fmla="*/ 250634 h 298698"/>
                <a:gd name="connsiteX19" fmla="*/ 873328 w 1254307"/>
                <a:gd name="connsiteY19" fmla="*/ 221586 h 298698"/>
                <a:gd name="connsiteX20" fmla="*/ 850239 w 1254307"/>
                <a:gd name="connsiteY20" fmla="*/ 191793 h 298698"/>
                <a:gd name="connsiteX21" fmla="*/ 761232 w 1254307"/>
                <a:gd name="connsiteY21" fmla="*/ 191793 h 298698"/>
                <a:gd name="connsiteX22" fmla="*/ 735907 w 1254307"/>
                <a:gd name="connsiteY22" fmla="*/ 221213 h 298698"/>
                <a:gd name="connsiteX23" fmla="*/ 758625 w 1254307"/>
                <a:gd name="connsiteY23" fmla="*/ 248772 h 298698"/>
                <a:gd name="connsiteX24" fmla="*/ 776500 w 1254307"/>
                <a:gd name="connsiteY24" fmla="*/ 242813 h 298698"/>
                <a:gd name="connsiteX25" fmla="*/ 776500 w 1254307"/>
                <a:gd name="connsiteY25" fmla="*/ 195144 h 298698"/>
                <a:gd name="connsiteX26" fmla="*/ 776128 w 1254307"/>
                <a:gd name="connsiteY26" fmla="*/ 194772 h 298698"/>
                <a:gd name="connsiteX27" fmla="*/ 761232 w 1254307"/>
                <a:gd name="connsiteY27" fmla="*/ 191793 h 298698"/>
                <a:gd name="connsiteX28" fmla="*/ 611893 w 1254307"/>
                <a:gd name="connsiteY28" fmla="*/ 190675 h 298698"/>
                <a:gd name="connsiteX29" fmla="*/ 589549 w 1254307"/>
                <a:gd name="connsiteY29" fmla="*/ 213020 h 298698"/>
                <a:gd name="connsiteX30" fmla="*/ 589549 w 1254307"/>
                <a:gd name="connsiteY30" fmla="*/ 213765 h 298698"/>
                <a:gd name="connsiteX31" fmla="*/ 630514 w 1254307"/>
                <a:gd name="connsiteY31" fmla="*/ 213765 h 298698"/>
                <a:gd name="connsiteX32" fmla="*/ 630514 w 1254307"/>
                <a:gd name="connsiteY32" fmla="*/ 213020 h 298698"/>
                <a:gd name="connsiteX33" fmla="*/ 611893 w 1254307"/>
                <a:gd name="connsiteY33" fmla="*/ 190675 h 298698"/>
                <a:gd name="connsiteX34" fmla="*/ 467770 w 1254307"/>
                <a:gd name="connsiteY34" fmla="*/ 178014 h 298698"/>
                <a:gd name="connsiteX35" fmla="*/ 493839 w 1254307"/>
                <a:gd name="connsiteY35" fmla="*/ 185090 h 298698"/>
                <a:gd name="connsiteX36" fmla="*/ 487880 w 1254307"/>
                <a:gd name="connsiteY36" fmla="*/ 195890 h 298698"/>
                <a:gd name="connsiteX37" fmla="*/ 468887 w 1254307"/>
                <a:gd name="connsiteY37" fmla="*/ 190676 h 298698"/>
                <a:gd name="connsiteX38" fmla="*/ 454735 w 1254307"/>
                <a:gd name="connsiteY38" fmla="*/ 201104 h 298698"/>
                <a:gd name="connsiteX39" fmla="*/ 469632 w 1254307"/>
                <a:gd name="connsiteY39" fmla="*/ 213766 h 298698"/>
                <a:gd name="connsiteX40" fmla="*/ 470749 w 1254307"/>
                <a:gd name="connsiteY40" fmla="*/ 214138 h 298698"/>
                <a:gd name="connsiteX41" fmla="*/ 494956 w 1254307"/>
                <a:gd name="connsiteY41" fmla="*/ 239835 h 298698"/>
                <a:gd name="connsiteX42" fmla="*/ 464046 w 1254307"/>
                <a:gd name="connsiteY42" fmla="*/ 264787 h 298698"/>
                <a:gd name="connsiteX43" fmla="*/ 434625 w 1254307"/>
                <a:gd name="connsiteY43" fmla="*/ 256593 h 298698"/>
                <a:gd name="connsiteX44" fmla="*/ 440584 w 1254307"/>
                <a:gd name="connsiteY44" fmla="*/ 245421 h 298698"/>
                <a:gd name="connsiteX45" fmla="*/ 462184 w 1254307"/>
                <a:gd name="connsiteY45" fmla="*/ 251752 h 298698"/>
                <a:gd name="connsiteX46" fmla="*/ 477453 w 1254307"/>
                <a:gd name="connsiteY46" fmla="*/ 240580 h 298698"/>
                <a:gd name="connsiteX47" fmla="*/ 461811 w 1254307"/>
                <a:gd name="connsiteY47" fmla="*/ 227545 h 298698"/>
                <a:gd name="connsiteX48" fmla="*/ 459204 w 1254307"/>
                <a:gd name="connsiteY48" fmla="*/ 226428 h 298698"/>
                <a:gd name="connsiteX49" fmla="*/ 437604 w 1254307"/>
                <a:gd name="connsiteY49" fmla="*/ 202221 h 298698"/>
                <a:gd name="connsiteX50" fmla="*/ 467770 w 1254307"/>
                <a:gd name="connsiteY50" fmla="*/ 178014 h 298698"/>
                <a:gd name="connsiteX51" fmla="*/ 1134762 w 1254307"/>
                <a:gd name="connsiteY51" fmla="*/ 177641 h 298698"/>
                <a:gd name="connsiteX52" fmla="*/ 1155245 w 1254307"/>
                <a:gd name="connsiteY52" fmla="*/ 185089 h 298698"/>
                <a:gd name="connsiteX53" fmla="*/ 1163438 w 1254307"/>
                <a:gd name="connsiteY53" fmla="*/ 215627 h 298698"/>
                <a:gd name="connsiteX54" fmla="*/ 1163438 w 1254307"/>
                <a:gd name="connsiteY54" fmla="*/ 262551 h 298698"/>
                <a:gd name="connsiteX55" fmla="*/ 1146307 w 1254307"/>
                <a:gd name="connsiteY55" fmla="*/ 262551 h 298698"/>
                <a:gd name="connsiteX56" fmla="*/ 1146307 w 1254307"/>
                <a:gd name="connsiteY56" fmla="*/ 217489 h 298698"/>
                <a:gd name="connsiteX57" fmla="*/ 1142210 w 1254307"/>
                <a:gd name="connsiteY57" fmla="*/ 196262 h 298698"/>
                <a:gd name="connsiteX58" fmla="*/ 1131038 w 1254307"/>
                <a:gd name="connsiteY58" fmla="*/ 192538 h 298698"/>
                <a:gd name="connsiteX59" fmla="*/ 1112045 w 1254307"/>
                <a:gd name="connsiteY59" fmla="*/ 198869 h 298698"/>
                <a:gd name="connsiteX60" fmla="*/ 1111672 w 1254307"/>
                <a:gd name="connsiteY60" fmla="*/ 199241 h 298698"/>
                <a:gd name="connsiteX61" fmla="*/ 1111672 w 1254307"/>
                <a:gd name="connsiteY61" fmla="*/ 262924 h 298698"/>
                <a:gd name="connsiteX62" fmla="*/ 1094169 w 1254307"/>
                <a:gd name="connsiteY62" fmla="*/ 262924 h 298698"/>
                <a:gd name="connsiteX63" fmla="*/ 1094169 w 1254307"/>
                <a:gd name="connsiteY63" fmla="*/ 180248 h 298698"/>
                <a:gd name="connsiteX64" fmla="*/ 1109066 w 1254307"/>
                <a:gd name="connsiteY64" fmla="*/ 180248 h 298698"/>
                <a:gd name="connsiteX65" fmla="*/ 1109066 w 1254307"/>
                <a:gd name="connsiteY65" fmla="*/ 187324 h 298698"/>
                <a:gd name="connsiteX66" fmla="*/ 1110183 w 1254307"/>
                <a:gd name="connsiteY66" fmla="*/ 186207 h 298698"/>
                <a:gd name="connsiteX67" fmla="*/ 1134762 w 1254307"/>
                <a:gd name="connsiteY67" fmla="*/ 177641 h 298698"/>
                <a:gd name="connsiteX68" fmla="*/ 1043148 w 1254307"/>
                <a:gd name="connsiteY68" fmla="*/ 177641 h 298698"/>
                <a:gd name="connsiteX69" fmla="*/ 1068845 w 1254307"/>
                <a:gd name="connsiteY69" fmla="*/ 186207 h 298698"/>
                <a:gd name="connsiteX70" fmla="*/ 1074804 w 1254307"/>
                <a:gd name="connsiteY70" fmla="*/ 211531 h 298698"/>
                <a:gd name="connsiteX71" fmla="*/ 1074804 w 1254307"/>
                <a:gd name="connsiteY71" fmla="*/ 262924 h 298698"/>
                <a:gd name="connsiteX72" fmla="*/ 1059907 w 1254307"/>
                <a:gd name="connsiteY72" fmla="*/ 262924 h 298698"/>
                <a:gd name="connsiteX73" fmla="*/ 1059907 w 1254307"/>
                <a:gd name="connsiteY73" fmla="*/ 255848 h 298698"/>
                <a:gd name="connsiteX74" fmla="*/ 1058790 w 1254307"/>
                <a:gd name="connsiteY74" fmla="*/ 256593 h 298698"/>
                <a:gd name="connsiteX75" fmla="*/ 1034583 w 1254307"/>
                <a:gd name="connsiteY75" fmla="*/ 264414 h 298698"/>
                <a:gd name="connsiteX76" fmla="*/ 1008514 w 1254307"/>
                <a:gd name="connsiteY76" fmla="*/ 238717 h 298698"/>
                <a:gd name="connsiteX77" fmla="*/ 1055066 w 1254307"/>
                <a:gd name="connsiteY77" fmla="*/ 210041 h 298698"/>
                <a:gd name="connsiteX78" fmla="*/ 1058790 w 1254307"/>
                <a:gd name="connsiteY78" fmla="*/ 210041 h 298698"/>
                <a:gd name="connsiteX79" fmla="*/ 1058790 w 1254307"/>
                <a:gd name="connsiteY79" fmla="*/ 205945 h 298698"/>
                <a:gd name="connsiteX80" fmla="*/ 1055810 w 1254307"/>
                <a:gd name="connsiteY80" fmla="*/ 194772 h 298698"/>
                <a:gd name="connsiteX81" fmla="*/ 1041659 w 1254307"/>
                <a:gd name="connsiteY81" fmla="*/ 190676 h 298698"/>
                <a:gd name="connsiteX82" fmla="*/ 1019314 w 1254307"/>
                <a:gd name="connsiteY82" fmla="*/ 197007 h 298698"/>
                <a:gd name="connsiteX83" fmla="*/ 1013355 w 1254307"/>
                <a:gd name="connsiteY83" fmla="*/ 186207 h 298698"/>
                <a:gd name="connsiteX84" fmla="*/ 1043148 w 1254307"/>
                <a:gd name="connsiteY84" fmla="*/ 177641 h 298698"/>
                <a:gd name="connsiteX85" fmla="*/ 851356 w 1254307"/>
                <a:gd name="connsiteY85" fmla="*/ 177641 h 298698"/>
                <a:gd name="connsiteX86" fmla="*/ 891204 w 1254307"/>
                <a:gd name="connsiteY86" fmla="*/ 220469 h 298698"/>
                <a:gd name="connsiteX87" fmla="*/ 849866 w 1254307"/>
                <a:gd name="connsiteY87" fmla="*/ 264413 h 298698"/>
                <a:gd name="connsiteX88" fmla="*/ 810018 w 1254307"/>
                <a:gd name="connsiteY88" fmla="*/ 221586 h 298698"/>
                <a:gd name="connsiteX89" fmla="*/ 851356 w 1254307"/>
                <a:gd name="connsiteY89" fmla="*/ 177641 h 298698"/>
                <a:gd name="connsiteX90" fmla="*/ 761604 w 1254307"/>
                <a:gd name="connsiteY90" fmla="*/ 177641 h 298698"/>
                <a:gd name="connsiteX91" fmla="*/ 793631 w 1254307"/>
                <a:gd name="connsiteY91" fmla="*/ 185834 h 298698"/>
                <a:gd name="connsiteX92" fmla="*/ 793631 w 1254307"/>
                <a:gd name="connsiteY92" fmla="*/ 259200 h 298698"/>
                <a:gd name="connsiteX93" fmla="*/ 785438 w 1254307"/>
                <a:gd name="connsiteY93" fmla="*/ 288248 h 298698"/>
                <a:gd name="connsiteX94" fmla="*/ 756390 w 1254307"/>
                <a:gd name="connsiteY94" fmla="*/ 298675 h 298698"/>
                <a:gd name="connsiteX95" fmla="*/ 721756 w 1254307"/>
                <a:gd name="connsiteY95" fmla="*/ 287503 h 298698"/>
                <a:gd name="connsiteX96" fmla="*/ 728832 w 1254307"/>
                <a:gd name="connsiteY96" fmla="*/ 276331 h 298698"/>
                <a:gd name="connsiteX97" fmla="*/ 754528 w 1254307"/>
                <a:gd name="connsiteY97" fmla="*/ 284524 h 298698"/>
                <a:gd name="connsiteX98" fmla="*/ 770914 w 1254307"/>
                <a:gd name="connsiteY98" fmla="*/ 279682 h 298698"/>
                <a:gd name="connsiteX99" fmla="*/ 776873 w 1254307"/>
                <a:gd name="connsiteY99" fmla="*/ 259944 h 298698"/>
                <a:gd name="connsiteX100" fmla="*/ 776873 w 1254307"/>
                <a:gd name="connsiteY100" fmla="*/ 256220 h 298698"/>
                <a:gd name="connsiteX101" fmla="*/ 775756 w 1254307"/>
                <a:gd name="connsiteY101" fmla="*/ 256965 h 298698"/>
                <a:gd name="connsiteX102" fmla="*/ 775011 w 1254307"/>
                <a:gd name="connsiteY102" fmla="*/ 257338 h 298698"/>
                <a:gd name="connsiteX103" fmla="*/ 754901 w 1254307"/>
                <a:gd name="connsiteY103" fmla="*/ 262551 h 298698"/>
                <a:gd name="connsiteX104" fmla="*/ 718404 w 1254307"/>
                <a:gd name="connsiteY104" fmla="*/ 221958 h 298698"/>
                <a:gd name="connsiteX105" fmla="*/ 761604 w 1254307"/>
                <a:gd name="connsiteY105" fmla="*/ 177641 h 298698"/>
                <a:gd name="connsiteX106" fmla="*/ 706487 w 1254307"/>
                <a:gd name="connsiteY106" fmla="*/ 177641 h 298698"/>
                <a:gd name="connsiteX107" fmla="*/ 714680 w 1254307"/>
                <a:gd name="connsiteY107" fmla="*/ 179131 h 298698"/>
                <a:gd name="connsiteX108" fmla="*/ 710583 w 1254307"/>
                <a:gd name="connsiteY108" fmla="*/ 192538 h 298698"/>
                <a:gd name="connsiteX109" fmla="*/ 705370 w 1254307"/>
                <a:gd name="connsiteY109" fmla="*/ 192165 h 298698"/>
                <a:gd name="connsiteX110" fmla="*/ 680418 w 1254307"/>
                <a:gd name="connsiteY110" fmla="*/ 205572 h 298698"/>
                <a:gd name="connsiteX111" fmla="*/ 680418 w 1254307"/>
                <a:gd name="connsiteY111" fmla="*/ 262551 h 298698"/>
                <a:gd name="connsiteX112" fmla="*/ 663287 w 1254307"/>
                <a:gd name="connsiteY112" fmla="*/ 262551 h 298698"/>
                <a:gd name="connsiteX113" fmla="*/ 663287 w 1254307"/>
                <a:gd name="connsiteY113" fmla="*/ 180248 h 298698"/>
                <a:gd name="connsiteX114" fmla="*/ 678184 w 1254307"/>
                <a:gd name="connsiteY114" fmla="*/ 180248 h 298698"/>
                <a:gd name="connsiteX115" fmla="*/ 678184 w 1254307"/>
                <a:gd name="connsiteY115" fmla="*/ 192910 h 298698"/>
                <a:gd name="connsiteX116" fmla="*/ 679673 w 1254307"/>
                <a:gd name="connsiteY116" fmla="*/ 190303 h 298698"/>
                <a:gd name="connsiteX117" fmla="*/ 706487 w 1254307"/>
                <a:gd name="connsiteY117" fmla="*/ 177641 h 298698"/>
                <a:gd name="connsiteX118" fmla="*/ 611521 w 1254307"/>
                <a:gd name="connsiteY118" fmla="*/ 177641 h 298698"/>
                <a:gd name="connsiteX119" fmla="*/ 646900 w 1254307"/>
                <a:gd name="connsiteY119" fmla="*/ 220096 h 298698"/>
                <a:gd name="connsiteX120" fmla="*/ 646528 w 1254307"/>
                <a:gd name="connsiteY120" fmla="*/ 224565 h 298698"/>
                <a:gd name="connsiteX121" fmla="*/ 646528 w 1254307"/>
                <a:gd name="connsiteY121" fmla="*/ 226055 h 298698"/>
                <a:gd name="connsiteX122" fmla="*/ 589549 w 1254307"/>
                <a:gd name="connsiteY122" fmla="*/ 226055 h 298698"/>
                <a:gd name="connsiteX123" fmla="*/ 589549 w 1254307"/>
                <a:gd name="connsiteY123" fmla="*/ 226800 h 298698"/>
                <a:gd name="connsiteX124" fmla="*/ 589549 w 1254307"/>
                <a:gd name="connsiteY124" fmla="*/ 228662 h 298698"/>
                <a:gd name="connsiteX125" fmla="*/ 614128 w 1254307"/>
                <a:gd name="connsiteY125" fmla="*/ 250634 h 298698"/>
                <a:gd name="connsiteX126" fmla="*/ 636845 w 1254307"/>
                <a:gd name="connsiteY126" fmla="*/ 244675 h 298698"/>
                <a:gd name="connsiteX127" fmla="*/ 642804 w 1254307"/>
                <a:gd name="connsiteY127" fmla="*/ 255848 h 298698"/>
                <a:gd name="connsiteX128" fmla="*/ 612638 w 1254307"/>
                <a:gd name="connsiteY128" fmla="*/ 264413 h 298698"/>
                <a:gd name="connsiteX129" fmla="*/ 572790 w 1254307"/>
                <a:gd name="connsiteY129" fmla="*/ 221586 h 298698"/>
                <a:gd name="connsiteX130" fmla="*/ 611521 w 1254307"/>
                <a:gd name="connsiteY130" fmla="*/ 177641 h 298698"/>
                <a:gd name="connsiteX131" fmla="*/ 372060 w 1254307"/>
                <a:gd name="connsiteY131" fmla="*/ 164979 h 298698"/>
                <a:gd name="connsiteX132" fmla="*/ 339287 w 1254307"/>
                <a:gd name="connsiteY132" fmla="*/ 208179 h 298698"/>
                <a:gd name="connsiteX133" fmla="*/ 373177 w 1254307"/>
                <a:gd name="connsiteY133" fmla="*/ 250262 h 298698"/>
                <a:gd name="connsiteX134" fmla="*/ 406322 w 1254307"/>
                <a:gd name="connsiteY134" fmla="*/ 206689 h 298698"/>
                <a:gd name="connsiteX135" fmla="*/ 372060 w 1254307"/>
                <a:gd name="connsiteY135" fmla="*/ 164979 h 298698"/>
                <a:gd name="connsiteX136" fmla="*/ 915038 w 1254307"/>
                <a:gd name="connsiteY136" fmla="*/ 156041 h 298698"/>
                <a:gd name="connsiteX137" fmla="*/ 932541 w 1254307"/>
                <a:gd name="connsiteY137" fmla="*/ 156041 h 298698"/>
                <a:gd name="connsiteX138" fmla="*/ 932541 w 1254307"/>
                <a:gd name="connsiteY138" fmla="*/ 180248 h 298698"/>
                <a:gd name="connsiteX139" fmla="*/ 957121 w 1254307"/>
                <a:gd name="connsiteY139" fmla="*/ 180248 h 298698"/>
                <a:gd name="connsiteX140" fmla="*/ 957121 w 1254307"/>
                <a:gd name="connsiteY140" fmla="*/ 194027 h 298698"/>
                <a:gd name="connsiteX141" fmla="*/ 932541 w 1254307"/>
                <a:gd name="connsiteY141" fmla="*/ 194027 h 298698"/>
                <a:gd name="connsiteX142" fmla="*/ 932541 w 1254307"/>
                <a:gd name="connsiteY142" fmla="*/ 234248 h 298698"/>
                <a:gd name="connsiteX143" fmla="*/ 944459 w 1254307"/>
                <a:gd name="connsiteY143" fmla="*/ 250262 h 298698"/>
                <a:gd name="connsiteX144" fmla="*/ 955259 w 1254307"/>
                <a:gd name="connsiteY144" fmla="*/ 248027 h 298698"/>
                <a:gd name="connsiteX145" fmla="*/ 959728 w 1254307"/>
                <a:gd name="connsiteY145" fmla="*/ 259944 h 298698"/>
                <a:gd name="connsiteX146" fmla="*/ 940735 w 1254307"/>
                <a:gd name="connsiteY146" fmla="*/ 264786 h 298698"/>
                <a:gd name="connsiteX147" fmla="*/ 920997 w 1254307"/>
                <a:gd name="connsiteY147" fmla="*/ 258082 h 298698"/>
                <a:gd name="connsiteX148" fmla="*/ 915038 w 1254307"/>
                <a:gd name="connsiteY148" fmla="*/ 234248 h 298698"/>
                <a:gd name="connsiteX149" fmla="*/ 915038 w 1254307"/>
                <a:gd name="connsiteY149" fmla="*/ 194027 h 298698"/>
                <a:gd name="connsiteX150" fmla="*/ 900514 w 1254307"/>
                <a:gd name="connsiteY150" fmla="*/ 194027 h 298698"/>
                <a:gd name="connsiteX151" fmla="*/ 900514 w 1254307"/>
                <a:gd name="connsiteY151" fmla="*/ 180248 h 298698"/>
                <a:gd name="connsiteX152" fmla="*/ 915038 w 1254307"/>
                <a:gd name="connsiteY152" fmla="*/ 180248 h 298698"/>
                <a:gd name="connsiteX153" fmla="*/ 519163 w 1254307"/>
                <a:gd name="connsiteY153" fmla="*/ 156041 h 298698"/>
                <a:gd name="connsiteX154" fmla="*/ 536667 w 1254307"/>
                <a:gd name="connsiteY154" fmla="*/ 156041 h 298698"/>
                <a:gd name="connsiteX155" fmla="*/ 536667 w 1254307"/>
                <a:gd name="connsiteY155" fmla="*/ 180248 h 298698"/>
                <a:gd name="connsiteX156" fmla="*/ 561246 w 1254307"/>
                <a:gd name="connsiteY156" fmla="*/ 180248 h 298698"/>
                <a:gd name="connsiteX157" fmla="*/ 561246 w 1254307"/>
                <a:gd name="connsiteY157" fmla="*/ 194027 h 298698"/>
                <a:gd name="connsiteX158" fmla="*/ 536667 w 1254307"/>
                <a:gd name="connsiteY158" fmla="*/ 194027 h 298698"/>
                <a:gd name="connsiteX159" fmla="*/ 536667 w 1254307"/>
                <a:gd name="connsiteY159" fmla="*/ 234248 h 298698"/>
                <a:gd name="connsiteX160" fmla="*/ 548956 w 1254307"/>
                <a:gd name="connsiteY160" fmla="*/ 250262 h 298698"/>
                <a:gd name="connsiteX161" fmla="*/ 559756 w 1254307"/>
                <a:gd name="connsiteY161" fmla="*/ 248027 h 298698"/>
                <a:gd name="connsiteX162" fmla="*/ 564225 w 1254307"/>
                <a:gd name="connsiteY162" fmla="*/ 259944 h 298698"/>
                <a:gd name="connsiteX163" fmla="*/ 544860 w 1254307"/>
                <a:gd name="connsiteY163" fmla="*/ 264786 h 298698"/>
                <a:gd name="connsiteX164" fmla="*/ 525122 w 1254307"/>
                <a:gd name="connsiteY164" fmla="*/ 258082 h 298698"/>
                <a:gd name="connsiteX165" fmla="*/ 519163 w 1254307"/>
                <a:gd name="connsiteY165" fmla="*/ 234248 h 298698"/>
                <a:gd name="connsiteX166" fmla="*/ 519163 w 1254307"/>
                <a:gd name="connsiteY166" fmla="*/ 194027 h 298698"/>
                <a:gd name="connsiteX167" fmla="*/ 504639 w 1254307"/>
                <a:gd name="connsiteY167" fmla="*/ 194027 h 298698"/>
                <a:gd name="connsiteX168" fmla="*/ 504639 w 1254307"/>
                <a:gd name="connsiteY168" fmla="*/ 180248 h 298698"/>
                <a:gd name="connsiteX169" fmla="*/ 519163 w 1254307"/>
                <a:gd name="connsiteY169" fmla="*/ 180248 h 298698"/>
                <a:gd name="connsiteX170" fmla="*/ 976114 w 1254307"/>
                <a:gd name="connsiteY170" fmla="*/ 150828 h 298698"/>
                <a:gd name="connsiteX171" fmla="*/ 993617 w 1254307"/>
                <a:gd name="connsiteY171" fmla="*/ 150828 h 298698"/>
                <a:gd name="connsiteX172" fmla="*/ 993617 w 1254307"/>
                <a:gd name="connsiteY172" fmla="*/ 262552 h 298698"/>
                <a:gd name="connsiteX173" fmla="*/ 976114 w 1254307"/>
                <a:gd name="connsiteY173" fmla="*/ 262552 h 298698"/>
                <a:gd name="connsiteX174" fmla="*/ 866252 w 1254307"/>
                <a:gd name="connsiteY174" fmla="*/ 150828 h 298698"/>
                <a:gd name="connsiteX175" fmla="*/ 875935 w 1254307"/>
                <a:gd name="connsiteY175" fmla="*/ 160883 h 298698"/>
                <a:gd name="connsiteX176" fmla="*/ 866252 w 1254307"/>
                <a:gd name="connsiteY176" fmla="*/ 170566 h 298698"/>
                <a:gd name="connsiteX177" fmla="*/ 856569 w 1254307"/>
                <a:gd name="connsiteY177" fmla="*/ 160511 h 298698"/>
                <a:gd name="connsiteX178" fmla="*/ 866252 w 1254307"/>
                <a:gd name="connsiteY178" fmla="*/ 150828 h 298698"/>
                <a:gd name="connsiteX179" fmla="*/ 834597 w 1254307"/>
                <a:gd name="connsiteY179" fmla="*/ 150828 h 298698"/>
                <a:gd name="connsiteX180" fmla="*/ 844652 w 1254307"/>
                <a:gd name="connsiteY180" fmla="*/ 160511 h 298698"/>
                <a:gd name="connsiteX181" fmla="*/ 834969 w 1254307"/>
                <a:gd name="connsiteY181" fmla="*/ 170566 h 298698"/>
                <a:gd name="connsiteX182" fmla="*/ 824914 w 1254307"/>
                <a:gd name="connsiteY182" fmla="*/ 160883 h 298698"/>
                <a:gd name="connsiteX183" fmla="*/ 834597 w 1254307"/>
                <a:gd name="connsiteY183" fmla="*/ 150828 h 298698"/>
                <a:gd name="connsiteX184" fmla="*/ 1254307 w 1254307"/>
                <a:gd name="connsiteY184" fmla="*/ 150455 h 298698"/>
                <a:gd name="connsiteX185" fmla="*/ 1254307 w 1254307"/>
                <a:gd name="connsiteY185" fmla="*/ 262179 h 298698"/>
                <a:gd name="connsiteX186" fmla="*/ 1239410 w 1254307"/>
                <a:gd name="connsiteY186" fmla="*/ 262179 h 298698"/>
                <a:gd name="connsiteX187" fmla="*/ 1239410 w 1254307"/>
                <a:gd name="connsiteY187" fmla="*/ 255476 h 298698"/>
                <a:gd name="connsiteX188" fmla="*/ 1237921 w 1254307"/>
                <a:gd name="connsiteY188" fmla="*/ 256593 h 298698"/>
                <a:gd name="connsiteX189" fmla="*/ 1215576 w 1254307"/>
                <a:gd name="connsiteY189" fmla="*/ 264414 h 298698"/>
                <a:gd name="connsiteX190" fmla="*/ 1178707 w 1254307"/>
                <a:gd name="connsiteY190" fmla="*/ 222331 h 298698"/>
                <a:gd name="connsiteX191" fmla="*/ 1218555 w 1254307"/>
                <a:gd name="connsiteY191" fmla="*/ 177641 h 298698"/>
                <a:gd name="connsiteX192" fmla="*/ 1235686 w 1254307"/>
                <a:gd name="connsiteY192" fmla="*/ 181738 h 298698"/>
                <a:gd name="connsiteX193" fmla="*/ 1236804 w 1254307"/>
                <a:gd name="connsiteY193" fmla="*/ 182483 h 298698"/>
                <a:gd name="connsiteX194" fmla="*/ 1236804 w 1254307"/>
                <a:gd name="connsiteY194" fmla="*/ 181365 h 298698"/>
                <a:gd name="connsiteX195" fmla="*/ 1236804 w 1254307"/>
                <a:gd name="connsiteY195" fmla="*/ 150827 h 298698"/>
                <a:gd name="connsiteX196" fmla="*/ 373177 w 1254307"/>
                <a:gd name="connsiteY196" fmla="*/ 150455 h 298698"/>
                <a:gd name="connsiteX197" fmla="*/ 424942 w 1254307"/>
                <a:gd name="connsiteY197" fmla="*/ 206689 h 298698"/>
                <a:gd name="connsiteX198" fmla="*/ 372804 w 1254307"/>
                <a:gd name="connsiteY198" fmla="*/ 264786 h 298698"/>
                <a:gd name="connsiteX199" fmla="*/ 321039 w 1254307"/>
                <a:gd name="connsiteY199" fmla="*/ 207434 h 298698"/>
                <a:gd name="connsiteX200" fmla="*/ 373177 w 1254307"/>
                <a:gd name="connsiteY200" fmla="*/ 150455 h 298698"/>
                <a:gd name="connsiteX201" fmla="*/ 388446 w 1254307"/>
                <a:gd name="connsiteY201" fmla="*/ 123269 h 298698"/>
                <a:gd name="connsiteX202" fmla="*/ 397756 w 1254307"/>
                <a:gd name="connsiteY202" fmla="*/ 133697 h 298698"/>
                <a:gd name="connsiteX203" fmla="*/ 388446 w 1254307"/>
                <a:gd name="connsiteY203" fmla="*/ 143007 h 298698"/>
                <a:gd name="connsiteX204" fmla="*/ 379135 w 1254307"/>
                <a:gd name="connsiteY204" fmla="*/ 132579 h 298698"/>
                <a:gd name="connsiteX205" fmla="*/ 388446 w 1254307"/>
                <a:gd name="connsiteY205" fmla="*/ 123269 h 298698"/>
                <a:gd name="connsiteX206" fmla="*/ 357163 w 1254307"/>
                <a:gd name="connsiteY206" fmla="*/ 123269 h 298698"/>
                <a:gd name="connsiteX207" fmla="*/ 367218 w 1254307"/>
                <a:gd name="connsiteY207" fmla="*/ 132952 h 298698"/>
                <a:gd name="connsiteX208" fmla="*/ 367218 w 1254307"/>
                <a:gd name="connsiteY208" fmla="*/ 133324 h 298698"/>
                <a:gd name="connsiteX209" fmla="*/ 357535 w 1254307"/>
                <a:gd name="connsiteY209" fmla="*/ 143007 h 298698"/>
                <a:gd name="connsiteX210" fmla="*/ 347480 w 1254307"/>
                <a:gd name="connsiteY210" fmla="*/ 133324 h 298698"/>
                <a:gd name="connsiteX211" fmla="*/ 357163 w 1254307"/>
                <a:gd name="connsiteY211" fmla="*/ 123269 h 298698"/>
                <a:gd name="connsiteX212" fmla="*/ 465535 w 1254307"/>
                <a:gd name="connsiteY212" fmla="*/ 61820 h 298698"/>
                <a:gd name="connsiteX213" fmla="*/ 450266 w 1254307"/>
                <a:gd name="connsiteY213" fmla="*/ 79324 h 298698"/>
                <a:gd name="connsiteX214" fmla="*/ 464045 w 1254307"/>
                <a:gd name="connsiteY214" fmla="*/ 95710 h 298698"/>
                <a:gd name="connsiteX215" fmla="*/ 474845 w 1254307"/>
                <a:gd name="connsiteY215" fmla="*/ 91986 h 298698"/>
                <a:gd name="connsiteX216" fmla="*/ 474845 w 1254307"/>
                <a:gd name="connsiteY216" fmla="*/ 63683 h 298698"/>
                <a:gd name="connsiteX217" fmla="*/ 474473 w 1254307"/>
                <a:gd name="connsiteY217" fmla="*/ 63683 h 298698"/>
                <a:gd name="connsiteX218" fmla="*/ 465535 w 1254307"/>
                <a:gd name="connsiteY218" fmla="*/ 61820 h 298698"/>
                <a:gd name="connsiteX219" fmla="*/ 546721 w 1254307"/>
                <a:gd name="connsiteY219" fmla="*/ 61448 h 298698"/>
                <a:gd name="connsiteX220" fmla="*/ 532942 w 1254307"/>
                <a:gd name="connsiteY220" fmla="*/ 78952 h 298698"/>
                <a:gd name="connsiteX221" fmla="*/ 547094 w 1254307"/>
                <a:gd name="connsiteY221" fmla="*/ 96828 h 298698"/>
                <a:gd name="connsiteX222" fmla="*/ 560873 w 1254307"/>
                <a:gd name="connsiteY222" fmla="*/ 79324 h 298698"/>
                <a:gd name="connsiteX223" fmla="*/ 546721 w 1254307"/>
                <a:gd name="connsiteY223" fmla="*/ 61448 h 298698"/>
                <a:gd name="connsiteX224" fmla="*/ 409301 w 1254307"/>
                <a:gd name="connsiteY224" fmla="*/ 61076 h 298698"/>
                <a:gd name="connsiteX225" fmla="*/ 395894 w 1254307"/>
                <a:gd name="connsiteY225" fmla="*/ 74483 h 298698"/>
                <a:gd name="connsiteX226" fmla="*/ 395894 w 1254307"/>
                <a:gd name="connsiteY226" fmla="*/ 75228 h 298698"/>
                <a:gd name="connsiteX227" fmla="*/ 420474 w 1254307"/>
                <a:gd name="connsiteY227" fmla="*/ 75228 h 298698"/>
                <a:gd name="connsiteX228" fmla="*/ 420474 w 1254307"/>
                <a:gd name="connsiteY228" fmla="*/ 74483 h 298698"/>
                <a:gd name="connsiteX229" fmla="*/ 409301 w 1254307"/>
                <a:gd name="connsiteY229" fmla="*/ 61076 h 298698"/>
                <a:gd name="connsiteX230" fmla="*/ 500170 w 1254307"/>
                <a:gd name="connsiteY230" fmla="*/ 57724 h 298698"/>
                <a:gd name="connsiteX231" fmla="*/ 509853 w 1254307"/>
                <a:gd name="connsiteY231" fmla="*/ 57724 h 298698"/>
                <a:gd name="connsiteX232" fmla="*/ 509853 w 1254307"/>
                <a:gd name="connsiteY232" fmla="*/ 103531 h 298698"/>
                <a:gd name="connsiteX233" fmla="*/ 500170 w 1254307"/>
                <a:gd name="connsiteY233" fmla="*/ 103531 h 298698"/>
                <a:gd name="connsiteX234" fmla="*/ 606680 w 1254307"/>
                <a:gd name="connsiteY234" fmla="*/ 54000 h 298698"/>
                <a:gd name="connsiteX235" fmla="*/ 618597 w 1254307"/>
                <a:gd name="connsiteY235" fmla="*/ 58469 h 298698"/>
                <a:gd name="connsiteX236" fmla="*/ 623439 w 1254307"/>
                <a:gd name="connsiteY236" fmla="*/ 76345 h 298698"/>
                <a:gd name="connsiteX237" fmla="*/ 623439 w 1254307"/>
                <a:gd name="connsiteY237" fmla="*/ 103904 h 298698"/>
                <a:gd name="connsiteX238" fmla="*/ 614128 w 1254307"/>
                <a:gd name="connsiteY238" fmla="*/ 103904 h 298698"/>
                <a:gd name="connsiteX239" fmla="*/ 614128 w 1254307"/>
                <a:gd name="connsiteY239" fmla="*/ 103531 h 298698"/>
                <a:gd name="connsiteX240" fmla="*/ 614128 w 1254307"/>
                <a:gd name="connsiteY240" fmla="*/ 77090 h 298698"/>
                <a:gd name="connsiteX241" fmla="*/ 611521 w 1254307"/>
                <a:gd name="connsiteY241" fmla="*/ 64428 h 298698"/>
                <a:gd name="connsiteX242" fmla="*/ 604818 w 1254307"/>
                <a:gd name="connsiteY242" fmla="*/ 62193 h 298698"/>
                <a:gd name="connsiteX243" fmla="*/ 593273 w 1254307"/>
                <a:gd name="connsiteY243" fmla="*/ 65917 h 298698"/>
                <a:gd name="connsiteX244" fmla="*/ 592901 w 1254307"/>
                <a:gd name="connsiteY244" fmla="*/ 65917 h 298698"/>
                <a:gd name="connsiteX245" fmla="*/ 592901 w 1254307"/>
                <a:gd name="connsiteY245" fmla="*/ 103531 h 298698"/>
                <a:gd name="connsiteX246" fmla="*/ 583218 w 1254307"/>
                <a:gd name="connsiteY246" fmla="*/ 103531 h 298698"/>
                <a:gd name="connsiteX247" fmla="*/ 583218 w 1254307"/>
                <a:gd name="connsiteY247" fmla="*/ 55490 h 298698"/>
                <a:gd name="connsiteX248" fmla="*/ 591411 w 1254307"/>
                <a:gd name="connsiteY248" fmla="*/ 55490 h 298698"/>
                <a:gd name="connsiteX249" fmla="*/ 591411 w 1254307"/>
                <a:gd name="connsiteY249" fmla="*/ 59586 h 298698"/>
                <a:gd name="connsiteX250" fmla="*/ 592528 w 1254307"/>
                <a:gd name="connsiteY250" fmla="*/ 58842 h 298698"/>
                <a:gd name="connsiteX251" fmla="*/ 606680 w 1254307"/>
                <a:gd name="connsiteY251" fmla="*/ 54000 h 298698"/>
                <a:gd name="connsiteX252" fmla="*/ 547094 w 1254307"/>
                <a:gd name="connsiteY252" fmla="*/ 54000 h 298698"/>
                <a:gd name="connsiteX253" fmla="*/ 570183 w 1254307"/>
                <a:gd name="connsiteY253" fmla="*/ 79324 h 298698"/>
                <a:gd name="connsiteX254" fmla="*/ 545977 w 1254307"/>
                <a:gd name="connsiteY254" fmla="*/ 105021 h 298698"/>
                <a:gd name="connsiteX255" fmla="*/ 522887 w 1254307"/>
                <a:gd name="connsiteY255" fmla="*/ 79697 h 298698"/>
                <a:gd name="connsiteX256" fmla="*/ 547094 w 1254307"/>
                <a:gd name="connsiteY256" fmla="*/ 54000 h 298698"/>
                <a:gd name="connsiteX257" fmla="*/ 409301 w 1254307"/>
                <a:gd name="connsiteY257" fmla="*/ 54000 h 298698"/>
                <a:gd name="connsiteX258" fmla="*/ 429412 w 1254307"/>
                <a:gd name="connsiteY258" fmla="*/ 78579 h 298698"/>
                <a:gd name="connsiteX259" fmla="*/ 429412 w 1254307"/>
                <a:gd name="connsiteY259" fmla="*/ 81186 h 298698"/>
                <a:gd name="connsiteX260" fmla="*/ 429412 w 1254307"/>
                <a:gd name="connsiteY260" fmla="*/ 81931 h 298698"/>
                <a:gd name="connsiteX261" fmla="*/ 395894 w 1254307"/>
                <a:gd name="connsiteY261" fmla="*/ 81931 h 298698"/>
                <a:gd name="connsiteX262" fmla="*/ 395894 w 1254307"/>
                <a:gd name="connsiteY262" fmla="*/ 82676 h 298698"/>
                <a:gd name="connsiteX263" fmla="*/ 395894 w 1254307"/>
                <a:gd name="connsiteY263" fmla="*/ 84166 h 298698"/>
                <a:gd name="connsiteX264" fmla="*/ 410791 w 1254307"/>
                <a:gd name="connsiteY264" fmla="*/ 97200 h 298698"/>
                <a:gd name="connsiteX265" fmla="*/ 424198 w 1254307"/>
                <a:gd name="connsiteY265" fmla="*/ 93476 h 298698"/>
                <a:gd name="connsiteX266" fmla="*/ 427549 w 1254307"/>
                <a:gd name="connsiteY266" fmla="*/ 99807 h 298698"/>
                <a:gd name="connsiteX267" fmla="*/ 410046 w 1254307"/>
                <a:gd name="connsiteY267" fmla="*/ 104648 h 298698"/>
                <a:gd name="connsiteX268" fmla="*/ 386584 w 1254307"/>
                <a:gd name="connsiteY268" fmla="*/ 79697 h 298698"/>
                <a:gd name="connsiteX269" fmla="*/ 409301 w 1254307"/>
                <a:gd name="connsiteY269" fmla="*/ 54000 h 298698"/>
                <a:gd name="connsiteX270" fmla="*/ 465907 w 1254307"/>
                <a:gd name="connsiteY270" fmla="*/ 53627 h 298698"/>
                <a:gd name="connsiteX271" fmla="*/ 484528 w 1254307"/>
                <a:gd name="connsiteY271" fmla="*/ 58469 h 298698"/>
                <a:gd name="connsiteX272" fmla="*/ 484528 w 1254307"/>
                <a:gd name="connsiteY272" fmla="*/ 103531 h 298698"/>
                <a:gd name="connsiteX273" fmla="*/ 479686 w 1254307"/>
                <a:gd name="connsiteY273" fmla="*/ 120662 h 298698"/>
                <a:gd name="connsiteX274" fmla="*/ 462555 w 1254307"/>
                <a:gd name="connsiteY274" fmla="*/ 126620 h 298698"/>
                <a:gd name="connsiteX275" fmla="*/ 442445 w 1254307"/>
                <a:gd name="connsiteY275" fmla="*/ 120289 h 298698"/>
                <a:gd name="connsiteX276" fmla="*/ 446542 w 1254307"/>
                <a:gd name="connsiteY276" fmla="*/ 113958 h 298698"/>
                <a:gd name="connsiteX277" fmla="*/ 461438 w 1254307"/>
                <a:gd name="connsiteY277" fmla="*/ 119172 h 298698"/>
                <a:gd name="connsiteX278" fmla="*/ 471121 w 1254307"/>
                <a:gd name="connsiteY278" fmla="*/ 115448 h 298698"/>
                <a:gd name="connsiteX279" fmla="*/ 474845 w 1254307"/>
                <a:gd name="connsiteY279" fmla="*/ 103531 h 298698"/>
                <a:gd name="connsiteX280" fmla="*/ 474845 w 1254307"/>
                <a:gd name="connsiteY280" fmla="*/ 99807 h 298698"/>
                <a:gd name="connsiteX281" fmla="*/ 473728 w 1254307"/>
                <a:gd name="connsiteY281" fmla="*/ 100179 h 298698"/>
                <a:gd name="connsiteX282" fmla="*/ 473355 w 1254307"/>
                <a:gd name="connsiteY282" fmla="*/ 100551 h 298698"/>
                <a:gd name="connsiteX283" fmla="*/ 461811 w 1254307"/>
                <a:gd name="connsiteY283" fmla="*/ 103531 h 298698"/>
                <a:gd name="connsiteX284" fmla="*/ 440583 w 1254307"/>
                <a:gd name="connsiteY284" fmla="*/ 79696 h 298698"/>
                <a:gd name="connsiteX285" fmla="*/ 440583 w 1254307"/>
                <a:gd name="connsiteY285" fmla="*/ 77834 h 298698"/>
                <a:gd name="connsiteX286" fmla="*/ 465907 w 1254307"/>
                <a:gd name="connsiteY286" fmla="*/ 53627 h 298698"/>
                <a:gd name="connsiteX287" fmla="*/ 342267 w 1254307"/>
                <a:gd name="connsiteY287" fmla="*/ 45807 h 298698"/>
                <a:gd name="connsiteX288" fmla="*/ 342267 w 1254307"/>
                <a:gd name="connsiteY288" fmla="*/ 68152 h 298698"/>
                <a:gd name="connsiteX289" fmla="*/ 347480 w 1254307"/>
                <a:gd name="connsiteY289" fmla="*/ 68152 h 298698"/>
                <a:gd name="connsiteX290" fmla="*/ 360887 w 1254307"/>
                <a:gd name="connsiteY290" fmla="*/ 64800 h 298698"/>
                <a:gd name="connsiteX291" fmla="*/ 361260 w 1254307"/>
                <a:gd name="connsiteY291" fmla="*/ 48786 h 298698"/>
                <a:gd name="connsiteX292" fmla="*/ 350832 w 1254307"/>
                <a:gd name="connsiteY292" fmla="*/ 45807 h 298698"/>
                <a:gd name="connsiteX293" fmla="*/ 505011 w 1254307"/>
                <a:gd name="connsiteY293" fmla="*/ 37986 h 298698"/>
                <a:gd name="connsiteX294" fmla="*/ 510969 w 1254307"/>
                <a:gd name="connsiteY294" fmla="*/ 43945 h 298698"/>
                <a:gd name="connsiteX295" fmla="*/ 505011 w 1254307"/>
                <a:gd name="connsiteY295" fmla="*/ 49531 h 298698"/>
                <a:gd name="connsiteX296" fmla="*/ 499052 w 1254307"/>
                <a:gd name="connsiteY296" fmla="*/ 43945 h 298698"/>
                <a:gd name="connsiteX297" fmla="*/ 505011 w 1254307"/>
                <a:gd name="connsiteY297" fmla="*/ 37986 h 298698"/>
                <a:gd name="connsiteX298" fmla="*/ 331839 w 1254307"/>
                <a:gd name="connsiteY298" fmla="*/ 37614 h 298698"/>
                <a:gd name="connsiteX299" fmla="*/ 348970 w 1254307"/>
                <a:gd name="connsiteY299" fmla="*/ 37614 h 298698"/>
                <a:gd name="connsiteX300" fmla="*/ 368708 w 1254307"/>
                <a:gd name="connsiteY300" fmla="*/ 42828 h 298698"/>
                <a:gd name="connsiteX301" fmla="*/ 373922 w 1254307"/>
                <a:gd name="connsiteY301" fmla="*/ 55862 h 298698"/>
                <a:gd name="connsiteX302" fmla="*/ 369825 w 1254307"/>
                <a:gd name="connsiteY302" fmla="*/ 67407 h 298698"/>
                <a:gd name="connsiteX303" fmla="*/ 359025 w 1254307"/>
                <a:gd name="connsiteY303" fmla="*/ 72621 h 298698"/>
                <a:gd name="connsiteX304" fmla="*/ 365729 w 1254307"/>
                <a:gd name="connsiteY304" fmla="*/ 76345 h 298698"/>
                <a:gd name="connsiteX305" fmla="*/ 370198 w 1254307"/>
                <a:gd name="connsiteY305" fmla="*/ 84538 h 298698"/>
                <a:gd name="connsiteX306" fmla="*/ 378391 w 1254307"/>
                <a:gd name="connsiteY306" fmla="*/ 103531 h 298698"/>
                <a:gd name="connsiteX307" fmla="*/ 367591 w 1254307"/>
                <a:gd name="connsiteY307" fmla="*/ 103531 h 298698"/>
                <a:gd name="connsiteX308" fmla="*/ 359770 w 1254307"/>
                <a:gd name="connsiteY308" fmla="*/ 86028 h 298698"/>
                <a:gd name="connsiteX309" fmla="*/ 345246 w 1254307"/>
                <a:gd name="connsiteY309" fmla="*/ 75973 h 298698"/>
                <a:gd name="connsiteX310" fmla="*/ 341894 w 1254307"/>
                <a:gd name="connsiteY310" fmla="*/ 75973 h 298698"/>
                <a:gd name="connsiteX311" fmla="*/ 341894 w 1254307"/>
                <a:gd name="connsiteY311" fmla="*/ 103531 h 298698"/>
                <a:gd name="connsiteX312" fmla="*/ 331839 w 1254307"/>
                <a:gd name="connsiteY312" fmla="*/ 103531 h 298698"/>
                <a:gd name="connsiteX313" fmla="*/ 131481 w 1254307"/>
                <a:gd name="connsiteY313" fmla="*/ 12290 h 298698"/>
                <a:gd name="connsiteX314" fmla="*/ 113605 w 1254307"/>
                <a:gd name="connsiteY314" fmla="*/ 36869 h 298698"/>
                <a:gd name="connsiteX315" fmla="*/ 96846 w 1254307"/>
                <a:gd name="connsiteY315" fmla="*/ 17876 h 298698"/>
                <a:gd name="connsiteX316" fmla="*/ 92377 w 1254307"/>
                <a:gd name="connsiteY316" fmla="*/ 52883 h 298698"/>
                <a:gd name="connsiteX317" fmla="*/ 60722 w 1254307"/>
                <a:gd name="connsiteY317" fmla="*/ 38731 h 298698"/>
                <a:gd name="connsiteX318" fmla="*/ 67798 w 1254307"/>
                <a:gd name="connsiteY318" fmla="*/ 62938 h 298698"/>
                <a:gd name="connsiteX319" fmla="*/ 38005 w 1254307"/>
                <a:gd name="connsiteY319" fmla="*/ 65917 h 298698"/>
                <a:gd name="connsiteX320" fmla="*/ 64446 w 1254307"/>
                <a:gd name="connsiteY320" fmla="*/ 80069 h 298698"/>
                <a:gd name="connsiteX321" fmla="*/ 90888 w 1254307"/>
                <a:gd name="connsiteY321" fmla="*/ 91614 h 298698"/>
                <a:gd name="connsiteX322" fmla="*/ 134460 w 1254307"/>
                <a:gd name="connsiteY322" fmla="*/ 141145 h 298698"/>
                <a:gd name="connsiteX323" fmla="*/ 69288 w 1254307"/>
                <a:gd name="connsiteY323" fmla="*/ 128483 h 298698"/>
                <a:gd name="connsiteX324" fmla="*/ 45826 w 1254307"/>
                <a:gd name="connsiteY324" fmla="*/ 111352 h 298698"/>
                <a:gd name="connsiteX325" fmla="*/ 20874 w 1254307"/>
                <a:gd name="connsiteY325" fmla="*/ 96083 h 298698"/>
                <a:gd name="connsiteX326" fmla="*/ 32791 w 1254307"/>
                <a:gd name="connsiteY326" fmla="*/ 123641 h 298698"/>
                <a:gd name="connsiteX327" fmla="*/ 8957 w 1254307"/>
                <a:gd name="connsiteY327" fmla="*/ 128483 h 298698"/>
                <a:gd name="connsiteX328" fmla="*/ 37260 w 1254307"/>
                <a:gd name="connsiteY328" fmla="*/ 149710 h 298698"/>
                <a:gd name="connsiteX329" fmla="*/ 8957 w 1254307"/>
                <a:gd name="connsiteY329" fmla="*/ 170938 h 298698"/>
                <a:gd name="connsiteX330" fmla="*/ 32791 w 1254307"/>
                <a:gd name="connsiteY330" fmla="*/ 175779 h 298698"/>
                <a:gd name="connsiteX331" fmla="*/ 20874 w 1254307"/>
                <a:gd name="connsiteY331" fmla="*/ 203338 h 298698"/>
                <a:gd name="connsiteX332" fmla="*/ 45453 w 1254307"/>
                <a:gd name="connsiteY332" fmla="*/ 188069 h 298698"/>
                <a:gd name="connsiteX333" fmla="*/ 68915 w 1254307"/>
                <a:gd name="connsiteY333" fmla="*/ 170566 h 298698"/>
                <a:gd name="connsiteX334" fmla="*/ 134088 w 1254307"/>
                <a:gd name="connsiteY334" fmla="*/ 157903 h 298698"/>
                <a:gd name="connsiteX335" fmla="*/ 90515 w 1254307"/>
                <a:gd name="connsiteY335" fmla="*/ 207434 h 298698"/>
                <a:gd name="connsiteX336" fmla="*/ 64074 w 1254307"/>
                <a:gd name="connsiteY336" fmla="*/ 218979 h 298698"/>
                <a:gd name="connsiteX337" fmla="*/ 37633 w 1254307"/>
                <a:gd name="connsiteY337" fmla="*/ 233131 h 298698"/>
                <a:gd name="connsiteX338" fmla="*/ 67426 w 1254307"/>
                <a:gd name="connsiteY338" fmla="*/ 236110 h 298698"/>
                <a:gd name="connsiteX339" fmla="*/ 58860 w 1254307"/>
                <a:gd name="connsiteY339" fmla="*/ 259572 h 298698"/>
                <a:gd name="connsiteX340" fmla="*/ 91260 w 1254307"/>
                <a:gd name="connsiteY340" fmla="*/ 246166 h 298698"/>
                <a:gd name="connsiteX341" fmla="*/ 96102 w 1254307"/>
                <a:gd name="connsiteY341" fmla="*/ 280800 h 298698"/>
                <a:gd name="connsiteX342" fmla="*/ 112488 w 1254307"/>
                <a:gd name="connsiteY342" fmla="*/ 261807 h 298698"/>
                <a:gd name="connsiteX343" fmla="*/ 130364 w 1254307"/>
                <a:gd name="connsiteY343" fmla="*/ 286386 h 298698"/>
                <a:gd name="connsiteX344" fmla="*/ 129619 w 1254307"/>
                <a:gd name="connsiteY344" fmla="*/ 256593 h 298698"/>
                <a:gd name="connsiteX345" fmla="*/ 126639 w 1254307"/>
                <a:gd name="connsiteY345" fmla="*/ 228290 h 298698"/>
                <a:gd name="connsiteX346" fmla="*/ 147867 w 1254307"/>
                <a:gd name="connsiteY346" fmla="*/ 165724 h 298698"/>
                <a:gd name="connsiteX347" fmla="*/ 169095 w 1254307"/>
                <a:gd name="connsiteY347" fmla="*/ 228290 h 298698"/>
                <a:gd name="connsiteX348" fmla="*/ 166115 w 1254307"/>
                <a:gd name="connsiteY348" fmla="*/ 256593 h 298698"/>
                <a:gd name="connsiteX349" fmla="*/ 165370 w 1254307"/>
                <a:gd name="connsiteY349" fmla="*/ 286386 h 298698"/>
                <a:gd name="connsiteX350" fmla="*/ 183246 w 1254307"/>
                <a:gd name="connsiteY350" fmla="*/ 261807 h 298698"/>
                <a:gd name="connsiteX351" fmla="*/ 199632 w 1254307"/>
                <a:gd name="connsiteY351" fmla="*/ 280800 h 298698"/>
                <a:gd name="connsiteX352" fmla="*/ 204474 w 1254307"/>
                <a:gd name="connsiteY352" fmla="*/ 246166 h 298698"/>
                <a:gd name="connsiteX353" fmla="*/ 236874 w 1254307"/>
                <a:gd name="connsiteY353" fmla="*/ 259572 h 298698"/>
                <a:gd name="connsiteX354" fmla="*/ 229053 w 1254307"/>
                <a:gd name="connsiteY354" fmla="*/ 236110 h 298698"/>
                <a:gd name="connsiteX355" fmla="*/ 258846 w 1254307"/>
                <a:gd name="connsiteY355" fmla="*/ 233131 h 298698"/>
                <a:gd name="connsiteX356" fmla="*/ 232405 w 1254307"/>
                <a:gd name="connsiteY356" fmla="*/ 218979 h 298698"/>
                <a:gd name="connsiteX357" fmla="*/ 205963 w 1254307"/>
                <a:gd name="connsiteY357" fmla="*/ 207434 h 298698"/>
                <a:gd name="connsiteX358" fmla="*/ 162391 w 1254307"/>
                <a:gd name="connsiteY358" fmla="*/ 157903 h 298698"/>
                <a:gd name="connsiteX359" fmla="*/ 227563 w 1254307"/>
                <a:gd name="connsiteY359" fmla="*/ 170566 h 298698"/>
                <a:gd name="connsiteX360" fmla="*/ 251025 w 1254307"/>
                <a:gd name="connsiteY360" fmla="*/ 187697 h 298698"/>
                <a:gd name="connsiteX361" fmla="*/ 275977 w 1254307"/>
                <a:gd name="connsiteY361" fmla="*/ 202966 h 298698"/>
                <a:gd name="connsiteX362" fmla="*/ 264060 w 1254307"/>
                <a:gd name="connsiteY362" fmla="*/ 175407 h 298698"/>
                <a:gd name="connsiteX363" fmla="*/ 289384 w 1254307"/>
                <a:gd name="connsiteY363" fmla="*/ 170938 h 298698"/>
                <a:gd name="connsiteX364" fmla="*/ 261081 w 1254307"/>
                <a:gd name="connsiteY364" fmla="*/ 149710 h 298698"/>
                <a:gd name="connsiteX365" fmla="*/ 289384 w 1254307"/>
                <a:gd name="connsiteY365" fmla="*/ 128483 h 298698"/>
                <a:gd name="connsiteX366" fmla="*/ 265550 w 1254307"/>
                <a:gd name="connsiteY366" fmla="*/ 123641 h 298698"/>
                <a:gd name="connsiteX367" fmla="*/ 277467 w 1254307"/>
                <a:gd name="connsiteY367" fmla="*/ 96083 h 298698"/>
                <a:gd name="connsiteX368" fmla="*/ 252515 w 1254307"/>
                <a:gd name="connsiteY368" fmla="*/ 111352 h 298698"/>
                <a:gd name="connsiteX369" fmla="*/ 229053 w 1254307"/>
                <a:gd name="connsiteY369" fmla="*/ 128483 h 298698"/>
                <a:gd name="connsiteX370" fmla="*/ 163881 w 1254307"/>
                <a:gd name="connsiteY370" fmla="*/ 141145 h 298698"/>
                <a:gd name="connsiteX371" fmla="*/ 207453 w 1254307"/>
                <a:gd name="connsiteY371" fmla="*/ 91614 h 298698"/>
                <a:gd name="connsiteX372" fmla="*/ 233894 w 1254307"/>
                <a:gd name="connsiteY372" fmla="*/ 80069 h 298698"/>
                <a:gd name="connsiteX373" fmla="*/ 260336 w 1254307"/>
                <a:gd name="connsiteY373" fmla="*/ 65917 h 298698"/>
                <a:gd name="connsiteX374" fmla="*/ 230543 w 1254307"/>
                <a:gd name="connsiteY374" fmla="*/ 62938 h 298698"/>
                <a:gd name="connsiteX375" fmla="*/ 237619 w 1254307"/>
                <a:gd name="connsiteY375" fmla="*/ 38731 h 298698"/>
                <a:gd name="connsiteX376" fmla="*/ 205963 w 1254307"/>
                <a:gd name="connsiteY376" fmla="*/ 52883 h 298698"/>
                <a:gd name="connsiteX377" fmla="*/ 201495 w 1254307"/>
                <a:gd name="connsiteY377" fmla="*/ 17876 h 298698"/>
                <a:gd name="connsiteX378" fmla="*/ 184363 w 1254307"/>
                <a:gd name="connsiteY378" fmla="*/ 36869 h 298698"/>
                <a:gd name="connsiteX379" fmla="*/ 166488 w 1254307"/>
                <a:gd name="connsiteY379" fmla="*/ 12290 h 298698"/>
                <a:gd name="connsiteX380" fmla="*/ 167232 w 1254307"/>
                <a:gd name="connsiteY380" fmla="*/ 42083 h 298698"/>
                <a:gd name="connsiteX381" fmla="*/ 170212 w 1254307"/>
                <a:gd name="connsiteY381" fmla="*/ 70386 h 298698"/>
                <a:gd name="connsiteX382" fmla="*/ 148984 w 1254307"/>
                <a:gd name="connsiteY382" fmla="*/ 132952 h 298698"/>
                <a:gd name="connsiteX383" fmla="*/ 127757 w 1254307"/>
                <a:gd name="connsiteY383" fmla="*/ 70386 h 298698"/>
                <a:gd name="connsiteX384" fmla="*/ 130736 w 1254307"/>
                <a:gd name="connsiteY384" fmla="*/ 42083 h 298698"/>
                <a:gd name="connsiteX385" fmla="*/ 131481 w 1254307"/>
                <a:gd name="connsiteY385" fmla="*/ 12290 h 298698"/>
                <a:gd name="connsiteX386" fmla="*/ 134833 w 1254307"/>
                <a:gd name="connsiteY386" fmla="*/ 0 h 298698"/>
                <a:gd name="connsiteX387" fmla="*/ 134833 w 1254307"/>
                <a:gd name="connsiteY387" fmla="*/ 67779 h 298698"/>
                <a:gd name="connsiteX388" fmla="*/ 148239 w 1254307"/>
                <a:gd name="connsiteY388" fmla="*/ 107255 h 298698"/>
                <a:gd name="connsiteX389" fmla="*/ 161646 w 1254307"/>
                <a:gd name="connsiteY389" fmla="*/ 67779 h 298698"/>
                <a:gd name="connsiteX390" fmla="*/ 161646 w 1254307"/>
                <a:gd name="connsiteY390" fmla="*/ 0 h 298698"/>
                <a:gd name="connsiteX391" fmla="*/ 184363 w 1254307"/>
                <a:gd name="connsiteY391" fmla="*/ 19738 h 298698"/>
                <a:gd name="connsiteX392" fmla="*/ 202612 w 1254307"/>
                <a:gd name="connsiteY392" fmla="*/ 9310 h 298698"/>
                <a:gd name="connsiteX393" fmla="*/ 214901 w 1254307"/>
                <a:gd name="connsiteY393" fmla="*/ 34634 h 298698"/>
                <a:gd name="connsiteX394" fmla="*/ 242088 w 1254307"/>
                <a:gd name="connsiteY394" fmla="*/ 32400 h 298698"/>
                <a:gd name="connsiteX395" fmla="*/ 242832 w 1254307"/>
                <a:gd name="connsiteY395" fmla="*/ 53255 h 298698"/>
                <a:gd name="connsiteX396" fmla="*/ 271136 w 1254307"/>
                <a:gd name="connsiteY396" fmla="*/ 62938 h 298698"/>
                <a:gd name="connsiteX397" fmla="*/ 212294 w 1254307"/>
                <a:gd name="connsiteY397" fmla="*/ 96828 h 298698"/>
                <a:gd name="connsiteX398" fmla="*/ 184736 w 1254307"/>
                <a:gd name="connsiteY398" fmla="*/ 128110 h 298698"/>
                <a:gd name="connsiteX399" fmla="*/ 226074 w 1254307"/>
                <a:gd name="connsiteY399" fmla="*/ 119917 h 298698"/>
                <a:gd name="connsiteX400" fmla="*/ 284543 w 1254307"/>
                <a:gd name="connsiteY400" fmla="*/ 85655 h 298698"/>
                <a:gd name="connsiteX401" fmla="*/ 279329 w 1254307"/>
                <a:gd name="connsiteY401" fmla="*/ 115448 h 298698"/>
                <a:gd name="connsiteX402" fmla="*/ 296460 w 1254307"/>
                <a:gd name="connsiteY402" fmla="*/ 125876 h 298698"/>
                <a:gd name="connsiteX403" fmla="*/ 280074 w 1254307"/>
                <a:gd name="connsiteY403" fmla="*/ 149338 h 298698"/>
                <a:gd name="connsiteX404" fmla="*/ 296460 w 1254307"/>
                <a:gd name="connsiteY404" fmla="*/ 173172 h 298698"/>
                <a:gd name="connsiteX405" fmla="*/ 279329 w 1254307"/>
                <a:gd name="connsiteY405" fmla="*/ 183600 h 298698"/>
                <a:gd name="connsiteX406" fmla="*/ 284543 w 1254307"/>
                <a:gd name="connsiteY406" fmla="*/ 213393 h 298698"/>
                <a:gd name="connsiteX407" fmla="*/ 226074 w 1254307"/>
                <a:gd name="connsiteY407" fmla="*/ 179131 h 298698"/>
                <a:gd name="connsiteX408" fmla="*/ 184736 w 1254307"/>
                <a:gd name="connsiteY408" fmla="*/ 170938 h 298698"/>
                <a:gd name="connsiteX409" fmla="*/ 212294 w 1254307"/>
                <a:gd name="connsiteY409" fmla="*/ 202221 h 298698"/>
                <a:gd name="connsiteX410" fmla="*/ 271136 w 1254307"/>
                <a:gd name="connsiteY410" fmla="*/ 236110 h 298698"/>
                <a:gd name="connsiteX411" fmla="*/ 243205 w 1254307"/>
                <a:gd name="connsiteY411" fmla="*/ 245793 h 298698"/>
                <a:gd name="connsiteX412" fmla="*/ 243205 w 1254307"/>
                <a:gd name="connsiteY412" fmla="*/ 265903 h 298698"/>
                <a:gd name="connsiteX413" fmla="*/ 214901 w 1254307"/>
                <a:gd name="connsiteY413" fmla="*/ 264041 h 298698"/>
                <a:gd name="connsiteX414" fmla="*/ 202239 w 1254307"/>
                <a:gd name="connsiteY414" fmla="*/ 289366 h 298698"/>
                <a:gd name="connsiteX415" fmla="*/ 184363 w 1254307"/>
                <a:gd name="connsiteY415" fmla="*/ 278938 h 298698"/>
                <a:gd name="connsiteX416" fmla="*/ 161646 w 1254307"/>
                <a:gd name="connsiteY416" fmla="*/ 298676 h 298698"/>
                <a:gd name="connsiteX417" fmla="*/ 161646 w 1254307"/>
                <a:gd name="connsiteY417" fmla="*/ 230897 h 298698"/>
                <a:gd name="connsiteX418" fmla="*/ 148239 w 1254307"/>
                <a:gd name="connsiteY418" fmla="*/ 191421 h 298698"/>
                <a:gd name="connsiteX419" fmla="*/ 134833 w 1254307"/>
                <a:gd name="connsiteY419" fmla="*/ 230897 h 298698"/>
                <a:gd name="connsiteX420" fmla="*/ 134833 w 1254307"/>
                <a:gd name="connsiteY420" fmla="*/ 298676 h 298698"/>
                <a:gd name="connsiteX421" fmla="*/ 112115 w 1254307"/>
                <a:gd name="connsiteY421" fmla="*/ 278938 h 298698"/>
                <a:gd name="connsiteX422" fmla="*/ 94239 w 1254307"/>
                <a:gd name="connsiteY422" fmla="*/ 289366 h 298698"/>
                <a:gd name="connsiteX423" fmla="*/ 81577 w 1254307"/>
                <a:gd name="connsiteY423" fmla="*/ 264041 h 298698"/>
                <a:gd name="connsiteX424" fmla="*/ 53274 w 1254307"/>
                <a:gd name="connsiteY424" fmla="*/ 265903 h 298698"/>
                <a:gd name="connsiteX425" fmla="*/ 53274 w 1254307"/>
                <a:gd name="connsiteY425" fmla="*/ 245793 h 298698"/>
                <a:gd name="connsiteX426" fmla="*/ 25343 w 1254307"/>
                <a:gd name="connsiteY426" fmla="*/ 236110 h 298698"/>
                <a:gd name="connsiteX427" fmla="*/ 84184 w 1254307"/>
                <a:gd name="connsiteY427" fmla="*/ 202221 h 298698"/>
                <a:gd name="connsiteX428" fmla="*/ 111743 w 1254307"/>
                <a:gd name="connsiteY428" fmla="*/ 170938 h 298698"/>
                <a:gd name="connsiteX429" fmla="*/ 70405 w 1254307"/>
                <a:gd name="connsiteY429" fmla="*/ 179131 h 298698"/>
                <a:gd name="connsiteX430" fmla="*/ 11936 w 1254307"/>
                <a:gd name="connsiteY430" fmla="*/ 213393 h 298698"/>
                <a:gd name="connsiteX431" fmla="*/ 17150 w 1254307"/>
                <a:gd name="connsiteY431" fmla="*/ 183600 h 298698"/>
                <a:gd name="connsiteX432" fmla="*/ 19 w 1254307"/>
                <a:gd name="connsiteY432" fmla="*/ 173172 h 298698"/>
                <a:gd name="connsiteX433" fmla="*/ 16405 w 1254307"/>
                <a:gd name="connsiteY433" fmla="*/ 149710 h 298698"/>
                <a:gd name="connsiteX434" fmla="*/ 19 w 1254307"/>
                <a:gd name="connsiteY434" fmla="*/ 126248 h 298698"/>
                <a:gd name="connsiteX435" fmla="*/ 17150 w 1254307"/>
                <a:gd name="connsiteY435" fmla="*/ 115821 h 298698"/>
                <a:gd name="connsiteX436" fmla="*/ 11936 w 1254307"/>
                <a:gd name="connsiteY436" fmla="*/ 86028 h 298698"/>
                <a:gd name="connsiteX437" fmla="*/ 70405 w 1254307"/>
                <a:gd name="connsiteY437" fmla="*/ 120290 h 298698"/>
                <a:gd name="connsiteX438" fmla="*/ 111743 w 1254307"/>
                <a:gd name="connsiteY438" fmla="*/ 128483 h 298698"/>
                <a:gd name="connsiteX439" fmla="*/ 84184 w 1254307"/>
                <a:gd name="connsiteY439" fmla="*/ 97200 h 298698"/>
                <a:gd name="connsiteX440" fmla="*/ 25343 w 1254307"/>
                <a:gd name="connsiteY440" fmla="*/ 63683 h 298698"/>
                <a:gd name="connsiteX441" fmla="*/ 53646 w 1254307"/>
                <a:gd name="connsiteY441" fmla="*/ 53628 h 298698"/>
                <a:gd name="connsiteX442" fmla="*/ 54391 w 1254307"/>
                <a:gd name="connsiteY442" fmla="*/ 32400 h 298698"/>
                <a:gd name="connsiteX443" fmla="*/ 81577 w 1254307"/>
                <a:gd name="connsiteY443" fmla="*/ 34634 h 298698"/>
                <a:gd name="connsiteX444" fmla="*/ 93867 w 1254307"/>
                <a:gd name="connsiteY444" fmla="*/ 9310 h 298698"/>
                <a:gd name="connsiteX445" fmla="*/ 112115 w 1254307"/>
                <a:gd name="connsiteY445" fmla="*/ 19738 h 298698"/>
                <a:gd name="connsiteX446" fmla="*/ 134833 w 1254307"/>
                <a:gd name="connsiteY446" fmla="*/ 0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254307" h="298698">
                  <a:moveTo>
                    <a:pt x="1053948" y="221958"/>
                  </a:moveTo>
                  <a:cubicBezTo>
                    <a:pt x="1040541" y="221958"/>
                    <a:pt x="1031604" y="224193"/>
                    <a:pt x="1027135" y="228662"/>
                  </a:cubicBezTo>
                  <a:cubicBezTo>
                    <a:pt x="1024900" y="231269"/>
                    <a:pt x="1023411" y="234620"/>
                    <a:pt x="1023783" y="237972"/>
                  </a:cubicBezTo>
                  <a:cubicBezTo>
                    <a:pt x="1023783" y="246165"/>
                    <a:pt x="1030114" y="251379"/>
                    <a:pt x="1039424" y="251379"/>
                  </a:cubicBezTo>
                  <a:cubicBezTo>
                    <a:pt x="1045755" y="251007"/>
                    <a:pt x="1052086" y="249145"/>
                    <a:pt x="1057672" y="245793"/>
                  </a:cubicBezTo>
                  <a:lnTo>
                    <a:pt x="1058417" y="245420"/>
                  </a:lnTo>
                  <a:lnTo>
                    <a:pt x="1058790" y="245048"/>
                  </a:lnTo>
                  <a:lnTo>
                    <a:pt x="1058790" y="221958"/>
                  </a:lnTo>
                  <a:close/>
                  <a:moveTo>
                    <a:pt x="1221535" y="191793"/>
                  </a:moveTo>
                  <a:cubicBezTo>
                    <a:pt x="1205893" y="191793"/>
                    <a:pt x="1196210" y="203710"/>
                    <a:pt x="1196210" y="221958"/>
                  </a:cubicBezTo>
                  <a:cubicBezTo>
                    <a:pt x="1196210" y="238717"/>
                    <a:pt x="1205521" y="250262"/>
                    <a:pt x="1219300" y="250262"/>
                  </a:cubicBezTo>
                  <a:cubicBezTo>
                    <a:pt x="1225259" y="250262"/>
                    <a:pt x="1231217" y="248400"/>
                    <a:pt x="1236059" y="244676"/>
                  </a:cubicBezTo>
                  <a:lnTo>
                    <a:pt x="1236804" y="244303"/>
                  </a:lnTo>
                  <a:lnTo>
                    <a:pt x="1237176" y="196634"/>
                  </a:lnTo>
                  <a:lnTo>
                    <a:pt x="1236804" y="196262"/>
                  </a:lnTo>
                  <a:cubicBezTo>
                    <a:pt x="1232335" y="193283"/>
                    <a:pt x="1227121" y="191793"/>
                    <a:pt x="1221535" y="191793"/>
                  </a:cubicBezTo>
                  <a:close/>
                  <a:moveTo>
                    <a:pt x="850239" y="191793"/>
                  </a:moveTo>
                  <a:cubicBezTo>
                    <a:pt x="836459" y="191793"/>
                    <a:pt x="827521" y="203338"/>
                    <a:pt x="827521" y="220841"/>
                  </a:cubicBezTo>
                  <a:cubicBezTo>
                    <a:pt x="827521" y="238344"/>
                    <a:pt x="837204" y="250634"/>
                    <a:pt x="850983" y="250634"/>
                  </a:cubicBezTo>
                  <a:cubicBezTo>
                    <a:pt x="864763" y="250634"/>
                    <a:pt x="873328" y="239089"/>
                    <a:pt x="873328" y="221586"/>
                  </a:cubicBezTo>
                  <a:cubicBezTo>
                    <a:pt x="873328" y="204082"/>
                    <a:pt x="864018" y="191793"/>
                    <a:pt x="850239" y="191793"/>
                  </a:cubicBezTo>
                  <a:close/>
                  <a:moveTo>
                    <a:pt x="761232" y="191793"/>
                  </a:moveTo>
                  <a:cubicBezTo>
                    <a:pt x="745963" y="191793"/>
                    <a:pt x="735907" y="203710"/>
                    <a:pt x="735907" y="221213"/>
                  </a:cubicBezTo>
                  <a:cubicBezTo>
                    <a:pt x="735907" y="237600"/>
                    <a:pt x="745218" y="248772"/>
                    <a:pt x="758625" y="248772"/>
                  </a:cubicBezTo>
                  <a:cubicBezTo>
                    <a:pt x="764956" y="248772"/>
                    <a:pt x="770914" y="246538"/>
                    <a:pt x="776500" y="242813"/>
                  </a:cubicBezTo>
                  <a:lnTo>
                    <a:pt x="776500" y="195144"/>
                  </a:lnTo>
                  <a:lnTo>
                    <a:pt x="776128" y="194772"/>
                  </a:lnTo>
                  <a:cubicBezTo>
                    <a:pt x="771287" y="192910"/>
                    <a:pt x="766445" y="191793"/>
                    <a:pt x="761232" y="191793"/>
                  </a:cubicBezTo>
                  <a:close/>
                  <a:moveTo>
                    <a:pt x="611893" y="190675"/>
                  </a:moveTo>
                  <a:cubicBezTo>
                    <a:pt x="599976" y="190675"/>
                    <a:pt x="591038" y="199613"/>
                    <a:pt x="589549" y="213020"/>
                  </a:cubicBezTo>
                  <a:lnTo>
                    <a:pt x="589549" y="213765"/>
                  </a:lnTo>
                  <a:lnTo>
                    <a:pt x="630514" y="213765"/>
                  </a:lnTo>
                  <a:lnTo>
                    <a:pt x="630514" y="213020"/>
                  </a:lnTo>
                  <a:cubicBezTo>
                    <a:pt x="630514" y="202593"/>
                    <a:pt x="625673" y="190675"/>
                    <a:pt x="611893" y="190675"/>
                  </a:cubicBezTo>
                  <a:close/>
                  <a:moveTo>
                    <a:pt x="467770" y="178014"/>
                  </a:moveTo>
                  <a:cubicBezTo>
                    <a:pt x="477080" y="177642"/>
                    <a:pt x="486018" y="180249"/>
                    <a:pt x="493839" y="185090"/>
                  </a:cubicBezTo>
                  <a:lnTo>
                    <a:pt x="487880" y="195890"/>
                  </a:lnTo>
                  <a:cubicBezTo>
                    <a:pt x="481921" y="192538"/>
                    <a:pt x="475590" y="190676"/>
                    <a:pt x="468887" y="190676"/>
                  </a:cubicBezTo>
                  <a:cubicBezTo>
                    <a:pt x="458459" y="190676"/>
                    <a:pt x="454735" y="196262"/>
                    <a:pt x="454735" y="201104"/>
                  </a:cubicBezTo>
                  <a:cubicBezTo>
                    <a:pt x="454735" y="207435"/>
                    <a:pt x="461439" y="210414"/>
                    <a:pt x="469632" y="213766"/>
                  </a:cubicBezTo>
                  <a:lnTo>
                    <a:pt x="470749" y="214138"/>
                  </a:lnTo>
                  <a:cubicBezTo>
                    <a:pt x="481921" y="218980"/>
                    <a:pt x="494956" y="224193"/>
                    <a:pt x="494956" y="239835"/>
                  </a:cubicBezTo>
                  <a:cubicBezTo>
                    <a:pt x="494956" y="255476"/>
                    <a:pt x="483039" y="264787"/>
                    <a:pt x="464046" y="264787"/>
                  </a:cubicBezTo>
                  <a:cubicBezTo>
                    <a:pt x="453618" y="264787"/>
                    <a:pt x="443190" y="261807"/>
                    <a:pt x="434625" y="256593"/>
                  </a:cubicBezTo>
                  <a:lnTo>
                    <a:pt x="440584" y="245421"/>
                  </a:lnTo>
                  <a:cubicBezTo>
                    <a:pt x="447287" y="249145"/>
                    <a:pt x="454735" y="251380"/>
                    <a:pt x="462184" y="251752"/>
                  </a:cubicBezTo>
                  <a:cubicBezTo>
                    <a:pt x="471494" y="251752"/>
                    <a:pt x="477453" y="247283"/>
                    <a:pt x="477453" y="240580"/>
                  </a:cubicBezTo>
                  <a:cubicBezTo>
                    <a:pt x="477453" y="233876"/>
                    <a:pt x="471494" y="231642"/>
                    <a:pt x="461811" y="227545"/>
                  </a:cubicBezTo>
                  <a:lnTo>
                    <a:pt x="459204" y="226428"/>
                  </a:lnTo>
                  <a:cubicBezTo>
                    <a:pt x="449894" y="222704"/>
                    <a:pt x="437604" y="217118"/>
                    <a:pt x="437604" y="202221"/>
                  </a:cubicBezTo>
                  <a:cubicBezTo>
                    <a:pt x="437604" y="187324"/>
                    <a:pt x="449894" y="178014"/>
                    <a:pt x="467770" y="178014"/>
                  </a:cubicBezTo>
                  <a:close/>
                  <a:moveTo>
                    <a:pt x="1134762" y="177641"/>
                  </a:moveTo>
                  <a:cubicBezTo>
                    <a:pt x="1142210" y="177269"/>
                    <a:pt x="1149659" y="179876"/>
                    <a:pt x="1155245" y="185089"/>
                  </a:cubicBezTo>
                  <a:cubicBezTo>
                    <a:pt x="1163438" y="193282"/>
                    <a:pt x="1163438" y="203710"/>
                    <a:pt x="1163438" y="215627"/>
                  </a:cubicBezTo>
                  <a:lnTo>
                    <a:pt x="1163438" y="262551"/>
                  </a:lnTo>
                  <a:lnTo>
                    <a:pt x="1146307" y="262551"/>
                  </a:lnTo>
                  <a:lnTo>
                    <a:pt x="1146307" y="217489"/>
                  </a:lnTo>
                  <a:cubicBezTo>
                    <a:pt x="1146307" y="206317"/>
                    <a:pt x="1146307" y="200358"/>
                    <a:pt x="1142210" y="196262"/>
                  </a:cubicBezTo>
                  <a:cubicBezTo>
                    <a:pt x="1139231" y="193655"/>
                    <a:pt x="1135134" y="192165"/>
                    <a:pt x="1131038" y="192538"/>
                  </a:cubicBezTo>
                  <a:cubicBezTo>
                    <a:pt x="1124334" y="192910"/>
                    <a:pt x="1117631" y="195144"/>
                    <a:pt x="1112045" y="198869"/>
                  </a:cubicBezTo>
                  <a:lnTo>
                    <a:pt x="1111672" y="199241"/>
                  </a:lnTo>
                  <a:lnTo>
                    <a:pt x="1111672" y="262924"/>
                  </a:lnTo>
                  <a:lnTo>
                    <a:pt x="1094169" y="262924"/>
                  </a:lnTo>
                  <a:lnTo>
                    <a:pt x="1094169" y="180248"/>
                  </a:lnTo>
                  <a:lnTo>
                    <a:pt x="1109066" y="180248"/>
                  </a:lnTo>
                  <a:lnTo>
                    <a:pt x="1109066" y="187324"/>
                  </a:lnTo>
                  <a:lnTo>
                    <a:pt x="1110183" y="186207"/>
                  </a:lnTo>
                  <a:cubicBezTo>
                    <a:pt x="1117259" y="180993"/>
                    <a:pt x="1125824" y="178013"/>
                    <a:pt x="1134762" y="177641"/>
                  </a:cubicBezTo>
                  <a:close/>
                  <a:moveTo>
                    <a:pt x="1043148" y="177641"/>
                  </a:moveTo>
                  <a:cubicBezTo>
                    <a:pt x="1055066" y="177641"/>
                    <a:pt x="1062886" y="180248"/>
                    <a:pt x="1068845" y="186207"/>
                  </a:cubicBezTo>
                  <a:cubicBezTo>
                    <a:pt x="1075176" y="192538"/>
                    <a:pt x="1075176" y="200731"/>
                    <a:pt x="1074804" y="211531"/>
                  </a:cubicBezTo>
                  <a:lnTo>
                    <a:pt x="1074804" y="262924"/>
                  </a:lnTo>
                  <a:lnTo>
                    <a:pt x="1059907" y="262924"/>
                  </a:lnTo>
                  <a:lnTo>
                    <a:pt x="1059907" y="255848"/>
                  </a:lnTo>
                  <a:lnTo>
                    <a:pt x="1058790" y="256593"/>
                  </a:lnTo>
                  <a:cubicBezTo>
                    <a:pt x="1051714" y="261434"/>
                    <a:pt x="1043148" y="264414"/>
                    <a:pt x="1034583" y="264414"/>
                  </a:cubicBezTo>
                  <a:cubicBezTo>
                    <a:pt x="1018942" y="264414"/>
                    <a:pt x="1008514" y="253986"/>
                    <a:pt x="1008514" y="238717"/>
                  </a:cubicBezTo>
                  <a:cubicBezTo>
                    <a:pt x="1008514" y="219724"/>
                    <a:pt x="1024155" y="210041"/>
                    <a:pt x="1055066" y="210041"/>
                  </a:cubicBezTo>
                  <a:lnTo>
                    <a:pt x="1058790" y="210041"/>
                  </a:lnTo>
                  <a:lnTo>
                    <a:pt x="1058790" y="205945"/>
                  </a:lnTo>
                  <a:cubicBezTo>
                    <a:pt x="1058790" y="200731"/>
                    <a:pt x="1058790" y="197751"/>
                    <a:pt x="1055810" y="194772"/>
                  </a:cubicBezTo>
                  <a:cubicBezTo>
                    <a:pt x="1052831" y="191793"/>
                    <a:pt x="1048735" y="190676"/>
                    <a:pt x="1041659" y="190676"/>
                  </a:cubicBezTo>
                  <a:cubicBezTo>
                    <a:pt x="1033838" y="191048"/>
                    <a:pt x="1026017" y="193282"/>
                    <a:pt x="1019314" y="197007"/>
                  </a:cubicBezTo>
                  <a:lnTo>
                    <a:pt x="1013355" y="186207"/>
                  </a:lnTo>
                  <a:cubicBezTo>
                    <a:pt x="1021921" y="180248"/>
                    <a:pt x="1032348" y="177269"/>
                    <a:pt x="1043148" y="177641"/>
                  </a:cubicBezTo>
                  <a:close/>
                  <a:moveTo>
                    <a:pt x="851356" y="177641"/>
                  </a:moveTo>
                  <a:cubicBezTo>
                    <a:pt x="875190" y="177641"/>
                    <a:pt x="891204" y="194027"/>
                    <a:pt x="891204" y="220469"/>
                  </a:cubicBezTo>
                  <a:cubicBezTo>
                    <a:pt x="891204" y="246910"/>
                    <a:pt x="874446" y="264413"/>
                    <a:pt x="849866" y="264413"/>
                  </a:cubicBezTo>
                  <a:cubicBezTo>
                    <a:pt x="826032" y="264413"/>
                    <a:pt x="810018" y="248027"/>
                    <a:pt x="810018" y="221586"/>
                  </a:cubicBezTo>
                  <a:cubicBezTo>
                    <a:pt x="810018" y="195144"/>
                    <a:pt x="826777" y="177641"/>
                    <a:pt x="851356" y="177641"/>
                  </a:cubicBezTo>
                  <a:close/>
                  <a:moveTo>
                    <a:pt x="761604" y="177641"/>
                  </a:moveTo>
                  <a:cubicBezTo>
                    <a:pt x="772776" y="178013"/>
                    <a:pt x="783576" y="180620"/>
                    <a:pt x="793631" y="185834"/>
                  </a:cubicBezTo>
                  <a:lnTo>
                    <a:pt x="793631" y="259200"/>
                  </a:lnTo>
                  <a:cubicBezTo>
                    <a:pt x="793631" y="271862"/>
                    <a:pt x="793259" y="280055"/>
                    <a:pt x="785438" y="288248"/>
                  </a:cubicBezTo>
                  <a:cubicBezTo>
                    <a:pt x="778735" y="295324"/>
                    <a:pt x="769052" y="298675"/>
                    <a:pt x="756390" y="298675"/>
                  </a:cubicBezTo>
                  <a:cubicBezTo>
                    <a:pt x="744101" y="299048"/>
                    <a:pt x="731811" y="294951"/>
                    <a:pt x="721756" y="287503"/>
                  </a:cubicBezTo>
                  <a:lnTo>
                    <a:pt x="728832" y="276331"/>
                  </a:lnTo>
                  <a:cubicBezTo>
                    <a:pt x="736652" y="281544"/>
                    <a:pt x="745590" y="284524"/>
                    <a:pt x="754528" y="284524"/>
                  </a:cubicBezTo>
                  <a:cubicBezTo>
                    <a:pt x="760487" y="284896"/>
                    <a:pt x="766073" y="283407"/>
                    <a:pt x="770914" y="279682"/>
                  </a:cubicBezTo>
                  <a:cubicBezTo>
                    <a:pt x="776500" y="274841"/>
                    <a:pt x="776873" y="268138"/>
                    <a:pt x="776873" y="259944"/>
                  </a:cubicBezTo>
                  <a:lnTo>
                    <a:pt x="776873" y="256220"/>
                  </a:lnTo>
                  <a:lnTo>
                    <a:pt x="775756" y="256965"/>
                  </a:lnTo>
                  <a:lnTo>
                    <a:pt x="775011" y="257338"/>
                  </a:lnTo>
                  <a:cubicBezTo>
                    <a:pt x="769052" y="260689"/>
                    <a:pt x="761976" y="262551"/>
                    <a:pt x="754901" y="262551"/>
                  </a:cubicBezTo>
                  <a:cubicBezTo>
                    <a:pt x="729949" y="262551"/>
                    <a:pt x="718404" y="241324"/>
                    <a:pt x="718404" y="221958"/>
                  </a:cubicBezTo>
                  <a:cubicBezTo>
                    <a:pt x="718404" y="196262"/>
                    <a:pt x="736652" y="177641"/>
                    <a:pt x="761604" y="177641"/>
                  </a:cubicBezTo>
                  <a:close/>
                  <a:moveTo>
                    <a:pt x="706487" y="177641"/>
                  </a:moveTo>
                  <a:cubicBezTo>
                    <a:pt x="709466" y="177641"/>
                    <a:pt x="712073" y="178013"/>
                    <a:pt x="714680" y="179131"/>
                  </a:cubicBezTo>
                  <a:lnTo>
                    <a:pt x="710583" y="192538"/>
                  </a:lnTo>
                  <a:cubicBezTo>
                    <a:pt x="708721" y="192165"/>
                    <a:pt x="707232" y="192165"/>
                    <a:pt x="705370" y="192165"/>
                  </a:cubicBezTo>
                  <a:cubicBezTo>
                    <a:pt x="695315" y="192165"/>
                    <a:pt x="686004" y="197007"/>
                    <a:pt x="680418" y="205572"/>
                  </a:cubicBezTo>
                  <a:lnTo>
                    <a:pt x="680418" y="262551"/>
                  </a:lnTo>
                  <a:lnTo>
                    <a:pt x="663287" y="262551"/>
                  </a:lnTo>
                  <a:lnTo>
                    <a:pt x="663287" y="180248"/>
                  </a:lnTo>
                  <a:lnTo>
                    <a:pt x="678184" y="180248"/>
                  </a:lnTo>
                  <a:lnTo>
                    <a:pt x="678184" y="192910"/>
                  </a:lnTo>
                  <a:lnTo>
                    <a:pt x="679673" y="190303"/>
                  </a:lnTo>
                  <a:cubicBezTo>
                    <a:pt x="686377" y="182110"/>
                    <a:pt x="696059" y="177641"/>
                    <a:pt x="706487" y="177641"/>
                  </a:cubicBezTo>
                  <a:close/>
                  <a:moveTo>
                    <a:pt x="611521" y="177641"/>
                  </a:moveTo>
                  <a:cubicBezTo>
                    <a:pt x="633866" y="177641"/>
                    <a:pt x="646900" y="193655"/>
                    <a:pt x="646900" y="220096"/>
                  </a:cubicBezTo>
                  <a:cubicBezTo>
                    <a:pt x="646900" y="221586"/>
                    <a:pt x="646528" y="223448"/>
                    <a:pt x="646528" y="224565"/>
                  </a:cubicBezTo>
                  <a:cubicBezTo>
                    <a:pt x="646528" y="224938"/>
                    <a:pt x="646528" y="225682"/>
                    <a:pt x="646528" y="226055"/>
                  </a:cubicBezTo>
                  <a:lnTo>
                    <a:pt x="589549" y="226055"/>
                  </a:lnTo>
                  <a:lnTo>
                    <a:pt x="589549" y="226800"/>
                  </a:lnTo>
                  <a:cubicBezTo>
                    <a:pt x="589549" y="227544"/>
                    <a:pt x="589549" y="227917"/>
                    <a:pt x="589549" y="228662"/>
                  </a:cubicBezTo>
                  <a:cubicBezTo>
                    <a:pt x="590293" y="241696"/>
                    <a:pt x="601466" y="251379"/>
                    <a:pt x="614128" y="250634"/>
                  </a:cubicBezTo>
                  <a:cubicBezTo>
                    <a:pt x="621949" y="250634"/>
                    <a:pt x="629769" y="248400"/>
                    <a:pt x="636845" y="244675"/>
                  </a:cubicBezTo>
                  <a:lnTo>
                    <a:pt x="642804" y="255848"/>
                  </a:lnTo>
                  <a:cubicBezTo>
                    <a:pt x="633866" y="261434"/>
                    <a:pt x="623438" y="264413"/>
                    <a:pt x="612638" y="264413"/>
                  </a:cubicBezTo>
                  <a:cubicBezTo>
                    <a:pt x="588431" y="264413"/>
                    <a:pt x="572790" y="247282"/>
                    <a:pt x="572790" y="221586"/>
                  </a:cubicBezTo>
                  <a:cubicBezTo>
                    <a:pt x="572790" y="195889"/>
                    <a:pt x="588804" y="177641"/>
                    <a:pt x="611521" y="177641"/>
                  </a:cubicBezTo>
                  <a:close/>
                  <a:moveTo>
                    <a:pt x="372060" y="164979"/>
                  </a:moveTo>
                  <a:cubicBezTo>
                    <a:pt x="352694" y="164979"/>
                    <a:pt x="339287" y="182483"/>
                    <a:pt x="339287" y="208179"/>
                  </a:cubicBezTo>
                  <a:cubicBezTo>
                    <a:pt x="339287" y="232758"/>
                    <a:pt x="353067" y="250262"/>
                    <a:pt x="373177" y="250262"/>
                  </a:cubicBezTo>
                  <a:cubicBezTo>
                    <a:pt x="397756" y="250262"/>
                    <a:pt x="406322" y="227545"/>
                    <a:pt x="406322" y="206689"/>
                  </a:cubicBezTo>
                  <a:cubicBezTo>
                    <a:pt x="406322" y="182110"/>
                    <a:pt x="391425" y="164979"/>
                    <a:pt x="372060" y="164979"/>
                  </a:cubicBezTo>
                  <a:close/>
                  <a:moveTo>
                    <a:pt x="915038" y="156041"/>
                  </a:moveTo>
                  <a:lnTo>
                    <a:pt x="932541" y="156041"/>
                  </a:lnTo>
                  <a:lnTo>
                    <a:pt x="932541" y="180248"/>
                  </a:lnTo>
                  <a:lnTo>
                    <a:pt x="957121" y="180248"/>
                  </a:lnTo>
                  <a:lnTo>
                    <a:pt x="957121" y="194027"/>
                  </a:lnTo>
                  <a:lnTo>
                    <a:pt x="932541" y="194027"/>
                  </a:lnTo>
                  <a:lnTo>
                    <a:pt x="932541" y="234248"/>
                  </a:lnTo>
                  <a:cubicBezTo>
                    <a:pt x="932541" y="240951"/>
                    <a:pt x="932541" y="250262"/>
                    <a:pt x="944459" y="250262"/>
                  </a:cubicBezTo>
                  <a:cubicBezTo>
                    <a:pt x="948183" y="250262"/>
                    <a:pt x="951907" y="249517"/>
                    <a:pt x="955259" y="248027"/>
                  </a:cubicBezTo>
                  <a:lnTo>
                    <a:pt x="959728" y="259944"/>
                  </a:lnTo>
                  <a:cubicBezTo>
                    <a:pt x="953769" y="263296"/>
                    <a:pt x="947066" y="264786"/>
                    <a:pt x="940735" y="264786"/>
                  </a:cubicBezTo>
                  <a:cubicBezTo>
                    <a:pt x="933659" y="265158"/>
                    <a:pt x="926583" y="262924"/>
                    <a:pt x="920997" y="258082"/>
                  </a:cubicBezTo>
                  <a:cubicBezTo>
                    <a:pt x="915038" y="251751"/>
                    <a:pt x="915038" y="244675"/>
                    <a:pt x="915038" y="234248"/>
                  </a:cubicBezTo>
                  <a:lnTo>
                    <a:pt x="915038" y="194027"/>
                  </a:lnTo>
                  <a:lnTo>
                    <a:pt x="900514" y="194027"/>
                  </a:lnTo>
                  <a:lnTo>
                    <a:pt x="900514" y="180248"/>
                  </a:lnTo>
                  <a:lnTo>
                    <a:pt x="915038" y="180248"/>
                  </a:lnTo>
                  <a:close/>
                  <a:moveTo>
                    <a:pt x="519163" y="156041"/>
                  </a:moveTo>
                  <a:lnTo>
                    <a:pt x="536667" y="156041"/>
                  </a:lnTo>
                  <a:lnTo>
                    <a:pt x="536667" y="180248"/>
                  </a:lnTo>
                  <a:lnTo>
                    <a:pt x="561246" y="180248"/>
                  </a:lnTo>
                  <a:lnTo>
                    <a:pt x="561246" y="194027"/>
                  </a:lnTo>
                  <a:lnTo>
                    <a:pt x="536667" y="194027"/>
                  </a:lnTo>
                  <a:lnTo>
                    <a:pt x="536667" y="234248"/>
                  </a:lnTo>
                  <a:cubicBezTo>
                    <a:pt x="536667" y="240951"/>
                    <a:pt x="536667" y="250262"/>
                    <a:pt x="548956" y="250262"/>
                  </a:cubicBezTo>
                  <a:cubicBezTo>
                    <a:pt x="552680" y="250262"/>
                    <a:pt x="556404" y="249517"/>
                    <a:pt x="559756" y="248027"/>
                  </a:cubicBezTo>
                  <a:lnTo>
                    <a:pt x="564225" y="259944"/>
                  </a:lnTo>
                  <a:cubicBezTo>
                    <a:pt x="557894" y="263296"/>
                    <a:pt x="551563" y="264786"/>
                    <a:pt x="544860" y="264786"/>
                  </a:cubicBezTo>
                  <a:cubicBezTo>
                    <a:pt x="537784" y="265158"/>
                    <a:pt x="530708" y="262924"/>
                    <a:pt x="525122" y="258082"/>
                  </a:cubicBezTo>
                  <a:cubicBezTo>
                    <a:pt x="519163" y="251751"/>
                    <a:pt x="519163" y="244675"/>
                    <a:pt x="519163" y="234248"/>
                  </a:cubicBezTo>
                  <a:lnTo>
                    <a:pt x="519163" y="194027"/>
                  </a:lnTo>
                  <a:lnTo>
                    <a:pt x="504639" y="194027"/>
                  </a:lnTo>
                  <a:lnTo>
                    <a:pt x="504639" y="180248"/>
                  </a:lnTo>
                  <a:lnTo>
                    <a:pt x="519163" y="180248"/>
                  </a:lnTo>
                  <a:close/>
                  <a:moveTo>
                    <a:pt x="976114" y="150828"/>
                  </a:moveTo>
                  <a:lnTo>
                    <a:pt x="993617" y="150828"/>
                  </a:lnTo>
                  <a:lnTo>
                    <a:pt x="993617" y="262552"/>
                  </a:lnTo>
                  <a:lnTo>
                    <a:pt x="976114" y="262552"/>
                  </a:lnTo>
                  <a:close/>
                  <a:moveTo>
                    <a:pt x="866252" y="150828"/>
                  </a:moveTo>
                  <a:cubicBezTo>
                    <a:pt x="871838" y="150828"/>
                    <a:pt x="875935" y="155297"/>
                    <a:pt x="875935" y="160883"/>
                  </a:cubicBezTo>
                  <a:cubicBezTo>
                    <a:pt x="875935" y="166097"/>
                    <a:pt x="871838" y="170566"/>
                    <a:pt x="866252" y="170566"/>
                  </a:cubicBezTo>
                  <a:cubicBezTo>
                    <a:pt x="860666" y="170566"/>
                    <a:pt x="856569" y="166097"/>
                    <a:pt x="856569" y="160511"/>
                  </a:cubicBezTo>
                  <a:cubicBezTo>
                    <a:pt x="856569" y="154925"/>
                    <a:pt x="861038" y="150828"/>
                    <a:pt x="866252" y="150828"/>
                  </a:cubicBezTo>
                  <a:close/>
                  <a:moveTo>
                    <a:pt x="834597" y="150828"/>
                  </a:moveTo>
                  <a:cubicBezTo>
                    <a:pt x="840183" y="150828"/>
                    <a:pt x="844652" y="154925"/>
                    <a:pt x="844652" y="160511"/>
                  </a:cubicBezTo>
                  <a:cubicBezTo>
                    <a:pt x="844652" y="166097"/>
                    <a:pt x="840555" y="170566"/>
                    <a:pt x="834969" y="170566"/>
                  </a:cubicBezTo>
                  <a:cubicBezTo>
                    <a:pt x="829383" y="170566"/>
                    <a:pt x="824914" y="166469"/>
                    <a:pt x="824914" y="160883"/>
                  </a:cubicBezTo>
                  <a:cubicBezTo>
                    <a:pt x="824914" y="155297"/>
                    <a:pt x="829011" y="150828"/>
                    <a:pt x="834597" y="150828"/>
                  </a:cubicBezTo>
                  <a:close/>
                  <a:moveTo>
                    <a:pt x="1254307" y="150455"/>
                  </a:moveTo>
                  <a:lnTo>
                    <a:pt x="1254307" y="262179"/>
                  </a:lnTo>
                  <a:lnTo>
                    <a:pt x="1239410" y="262179"/>
                  </a:lnTo>
                  <a:lnTo>
                    <a:pt x="1239410" y="255476"/>
                  </a:lnTo>
                  <a:lnTo>
                    <a:pt x="1237921" y="256593"/>
                  </a:lnTo>
                  <a:cubicBezTo>
                    <a:pt x="1231590" y="261807"/>
                    <a:pt x="1223769" y="264414"/>
                    <a:pt x="1215576" y="264414"/>
                  </a:cubicBezTo>
                  <a:cubicBezTo>
                    <a:pt x="1193604" y="264414"/>
                    <a:pt x="1178707" y="247655"/>
                    <a:pt x="1178707" y="222331"/>
                  </a:cubicBezTo>
                  <a:cubicBezTo>
                    <a:pt x="1178707" y="197007"/>
                    <a:pt x="1195838" y="177641"/>
                    <a:pt x="1218555" y="177641"/>
                  </a:cubicBezTo>
                  <a:cubicBezTo>
                    <a:pt x="1224514" y="177641"/>
                    <a:pt x="1230472" y="178758"/>
                    <a:pt x="1235686" y="181738"/>
                  </a:cubicBezTo>
                  <a:lnTo>
                    <a:pt x="1236804" y="182483"/>
                  </a:lnTo>
                  <a:lnTo>
                    <a:pt x="1236804" y="181365"/>
                  </a:lnTo>
                  <a:lnTo>
                    <a:pt x="1236804" y="150827"/>
                  </a:lnTo>
                  <a:close/>
                  <a:moveTo>
                    <a:pt x="373177" y="150455"/>
                  </a:moveTo>
                  <a:cubicBezTo>
                    <a:pt x="403342" y="150455"/>
                    <a:pt x="424942" y="173545"/>
                    <a:pt x="424942" y="206689"/>
                  </a:cubicBezTo>
                  <a:cubicBezTo>
                    <a:pt x="424942" y="241696"/>
                    <a:pt x="403342" y="264786"/>
                    <a:pt x="372804" y="264786"/>
                  </a:cubicBezTo>
                  <a:cubicBezTo>
                    <a:pt x="342267" y="264786"/>
                    <a:pt x="321039" y="240952"/>
                    <a:pt x="321039" y="207434"/>
                  </a:cubicBezTo>
                  <a:cubicBezTo>
                    <a:pt x="321039" y="173917"/>
                    <a:pt x="342267" y="150455"/>
                    <a:pt x="373177" y="150455"/>
                  </a:cubicBezTo>
                  <a:close/>
                  <a:moveTo>
                    <a:pt x="388446" y="123269"/>
                  </a:moveTo>
                  <a:cubicBezTo>
                    <a:pt x="394032" y="123641"/>
                    <a:pt x="398129" y="128483"/>
                    <a:pt x="397756" y="133697"/>
                  </a:cubicBezTo>
                  <a:cubicBezTo>
                    <a:pt x="397384" y="138538"/>
                    <a:pt x="393660" y="142635"/>
                    <a:pt x="388446" y="143007"/>
                  </a:cubicBezTo>
                  <a:cubicBezTo>
                    <a:pt x="382860" y="142635"/>
                    <a:pt x="378763" y="137793"/>
                    <a:pt x="379135" y="132579"/>
                  </a:cubicBezTo>
                  <a:cubicBezTo>
                    <a:pt x="379508" y="127738"/>
                    <a:pt x="383604" y="123641"/>
                    <a:pt x="388446" y="123269"/>
                  </a:cubicBezTo>
                  <a:close/>
                  <a:moveTo>
                    <a:pt x="357163" y="123269"/>
                  </a:moveTo>
                  <a:cubicBezTo>
                    <a:pt x="362749" y="123269"/>
                    <a:pt x="367218" y="127366"/>
                    <a:pt x="367218" y="132952"/>
                  </a:cubicBezTo>
                  <a:cubicBezTo>
                    <a:pt x="367218" y="132952"/>
                    <a:pt x="367218" y="132952"/>
                    <a:pt x="367218" y="133324"/>
                  </a:cubicBezTo>
                  <a:cubicBezTo>
                    <a:pt x="367218" y="138538"/>
                    <a:pt x="362749" y="142635"/>
                    <a:pt x="357535" y="143007"/>
                  </a:cubicBezTo>
                  <a:cubicBezTo>
                    <a:pt x="351949" y="143007"/>
                    <a:pt x="347480" y="138910"/>
                    <a:pt x="347480" y="133324"/>
                  </a:cubicBezTo>
                  <a:cubicBezTo>
                    <a:pt x="347480" y="127738"/>
                    <a:pt x="351577" y="123269"/>
                    <a:pt x="357163" y="123269"/>
                  </a:cubicBezTo>
                  <a:close/>
                  <a:moveTo>
                    <a:pt x="465535" y="61820"/>
                  </a:moveTo>
                  <a:cubicBezTo>
                    <a:pt x="456224" y="61820"/>
                    <a:pt x="450266" y="68896"/>
                    <a:pt x="450266" y="79324"/>
                  </a:cubicBezTo>
                  <a:cubicBezTo>
                    <a:pt x="450266" y="89007"/>
                    <a:pt x="455852" y="95710"/>
                    <a:pt x="464045" y="95710"/>
                  </a:cubicBezTo>
                  <a:cubicBezTo>
                    <a:pt x="467769" y="95710"/>
                    <a:pt x="471493" y="94220"/>
                    <a:pt x="474845" y="91986"/>
                  </a:cubicBezTo>
                  <a:lnTo>
                    <a:pt x="474845" y="63683"/>
                  </a:lnTo>
                  <a:lnTo>
                    <a:pt x="474473" y="63683"/>
                  </a:lnTo>
                  <a:cubicBezTo>
                    <a:pt x="471493" y="62565"/>
                    <a:pt x="468514" y="61820"/>
                    <a:pt x="465535" y="61820"/>
                  </a:cubicBezTo>
                  <a:close/>
                  <a:moveTo>
                    <a:pt x="546721" y="61448"/>
                  </a:moveTo>
                  <a:cubicBezTo>
                    <a:pt x="538156" y="61448"/>
                    <a:pt x="532942" y="68524"/>
                    <a:pt x="532942" y="78952"/>
                  </a:cubicBezTo>
                  <a:cubicBezTo>
                    <a:pt x="532942" y="89379"/>
                    <a:pt x="538901" y="96828"/>
                    <a:pt x="547094" y="96828"/>
                  </a:cubicBezTo>
                  <a:cubicBezTo>
                    <a:pt x="555287" y="96828"/>
                    <a:pt x="560873" y="89752"/>
                    <a:pt x="560873" y="79324"/>
                  </a:cubicBezTo>
                  <a:cubicBezTo>
                    <a:pt x="560873" y="68897"/>
                    <a:pt x="555287" y="61448"/>
                    <a:pt x="546721" y="61448"/>
                  </a:cubicBezTo>
                  <a:close/>
                  <a:moveTo>
                    <a:pt x="409301" y="61076"/>
                  </a:moveTo>
                  <a:cubicBezTo>
                    <a:pt x="402225" y="61076"/>
                    <a:pt x="397012" y="66290"/>
                    <a:pt x="395894" y="74483"/>
                  </a:cubicBezTo>
                  <a:lnTo>
                    <a:pt x="395894" y="75228"/>
                  </a:lnTo>
                  <a:lnTo>
                    <a:pt x="420474" y="75228"/>
                  </a:lnTo>
                  <a:lnTo>
                    <a:pt x="420474" y="74483"/>
                  </a:lnTo>
                  <a:cubicBezTo>
                    <a:pt x="420474" y="68152"/>
                    <a:pt x="417494" y="61076"/>
                    <a:pt x="409301" y="61076"/>
                  </a:cubicBezTo>
                  <a:close/>
                  <a:moveTo>
                    <a:pt x="500170" y="57724"/>
                  </a:moveTo>
                  <a:lnTo>
                    <a:pt x="509853" y="57724"/>
                  </a:lnTo>
                  <a:lnTo>
                    <a:pt x="509853" y="103531"/>
                  </a:lnTo>
                  <a:lnTo>
                    <a:pt x="500170" y="103531"/>
                  </a:lnTo>
                  <a:close/>
                  <a:moveTo>
                    <a:pt x="606680" y="54000"/>
                  </a:moveTo>
                  <a:cubicBezTo>
                    <a:pt x="611149" y="53628"/>
                    <a:pt x="615246" y="55490"/>
                    <a:pt x="618597" y="58469"/>
                  </a:cubicBezTo>
                  <a:cubicBezTo>
                    <a:pt x="623439" y="63311"/>
                    <a:pt x="623439" y="69269"/>
                    <a:pt x="623439" y="76345"/>
                  </a:cubicBezTo>
                  <a:lnTo>
                    <a:pt x="623439" y="103904"/>
                  </a:lnTo>
                  <a:lnTo>
                    <a:pt x="614128" y="103904"/>
                  </a:lnTo>
                  <a:lnTo>
                    <a:pt x="614128" y="103531"/>
                  </a:lnTo>
                  <a:lnTo>
                    <a:pt x="614128" y="77090"/>
                  </a:lnTo>
                  <a:cubicBezTo>
                    <a:pt x="614128" y="70386"/>
                    <a:pt x="614128" y="66662"/>
                    <a:pt x="611521" y="64428"/>
                  </a:cubicBezTo>
                  <a:cubicBezTo>
                    <a:pt x="609659" y="62938"/>
                    <a:pt x="607425" y="61821"/>
                    <a:pt x="604818" y="62193"/>
                  </a:cubicBezTo>
                  <a:cubicBezTo>
                    <a:pt x="600721" y="62193"/>
                    <a:pt x="596625" y="63683"/>
                    <a:pt x="593273" y="65917"/>
                  </a:cubicBezTo>
                  <a:lnTo>
                    <a:pt x="592901" y="65917"/>
                  </a:lnTo>
                  <a:lnTo>
                    <a:pt x="592901" y="103531"/>
                  </a:lnTo>
                  <a:lnTo>
                    <a:pt x="583218" y="103531"/>
                  </a:lnTo>
                  <a:lnTo>
                    <a:pt x="583218" y="55490"/>
                  </a:lnTo>
                  <a:lnTo>
                    <a:pt x="591411" y="55490"/>
                  </a:lnTo>
                  <a:lnTo>
                    <a:pt x="591411" y="59586"/>
                  </a:lnTo>
                  <a:lnTo>
                    <a:pt x="592528" y="58842"/>
                  </a:lnTo>
                  <a:cubicBezTo>
                    <a:pt x="596625" y="55862"/>
                    <a:pt x="601839" y="54000"/>
                    <a:pt x="606680" y="54000"/>
                  </a:cubicBezTo>
                  <a:close/>
                  <a:moveTo>
                    <a:pt x="547094" y="54000"/>
                  </a:moveTo>
                  <a:cubicBezTo>
                    <a:pt x="561246" y="54000"/>
                    <a:pt x="570183" y="64055"/>
                    <a:pt x="570183" y="79324"/>
                  </a:cubicBezTo>
                  <a:cubicBezTo>
                    <a:pt x="570183" y="94593"/>
                    <a:pt x="559756" y="105021"/>
                    <a:pt x="545977" y="105021"/>
                  </a:cubicBezTo>
                  <a:cubicBezTo>
                    <a:pt x="532197" y="105021"/>
                    <a:pt x="522887" y="94966"/>
                    <a:pt x="522887" y="79697"/>
                  </a:cubicBezTo>
                  <a:cubicBezTo>
                    <a:pt x="522887" y="64428"/>
                    <a:pt x="532570" y="54000"/>
                    <a:pt x="547094" y="54000"/>
                  </a:cubicBezTo>
                  <a:close/>
                  <a:moveTo>
                    <a:pt x="409301" y="54000"/>
                  </a:moveTo>
                  <a:cubicBezTo>
                    <a:pt x="421963" y="54000"/>
                    <a:pt x="429784" y="63310"/>
                    <a:pt x="429412" y="78579"/>
                  </a:cubicBezTo>
                  <a:cubicBezTo>
                    <a:pt x="429412" y="79697"/>
                    <a:pt x="429412" y="80814"/>
                    <a:pt x="429412" y="81186"/>
                  </a:cubicBezTo>
                  <a:cubicBezTo>
                    <a:pt x="429412" y="81559"/>
                    <a:pt x="429412" y="81559"/>
                    <a:pt x="429412" y="81931"/>
                  </a:cubicBezTo>
                  <a:lnTo>
                    <a:pt x="395894" y="81931"/>
                  </a:lnTo>
                  <a:lnTo>
                    <a:pt x="395894" y="82676"/>
                  </a:lnTo>
                  <a:cubicBezTo>
                    <a:pt x="395894" y="83048"/>
                    <a:pt x="395894" y="83793"/>
                    <a:pt x="395894" y="84166"/>
                  </a:cubicBezTo>
                  <a:cubicBezTo>
                    <a:pt x="396267" y="91986"/>
                    <a:pt x="402970" y="97572"/>
                    <a:pt x="410791" y="97200"/>
                  </a:cubicBezTo>
                  <a:cubicBezTo>
                    <a:pt x="415632" y="97200"/>
                    <a:pt x="420101" y="95710"/>
                    <a:pt x="424198" y="93476"/>
                  </a:cubicBezTo>
                  <a:lnTo>
                    <a:pt x="427549" y="99807"/>
                  </a:lnTo>
                  <a:cubicBezTo>
                    <a:pt x="422336" y="102786"/>
                    <a:pt x="416377" y="104648"/>
                    <a:pt x="410046" y="104648"/>
                  </a:cubicBezTo>
                  <a:cubicBezTo>
                    <a:pt x="395894" y="104648"/>
                    <a:pt x="386584" y="94593"/>
                    <a:pt x="386584" y="79697"/>
                  </a:cubicBezTo>
                  <a:cubicBezTo>
                    <a:pt x="386584" y="64800"/>
                    <a:pt x="395894" y="54000"/>
                    <a:pt x="409301" y="54000"/>
                  </a:cubicBezTo>
                  <a:close/>
                  <a:moveTo>
                    <a:pt x="465907" y="53627"/>
                  </a:moveTo>
                  <a:cubicBezTo>
                    <a:pt x="472238" y="54000"/>
                    <a:pt x="478569" y="55489"/>
                    <a:pt x="484528" y="58469"/>
                  </a:cubicBezTo>
                  <a:lnTo>
                    <a:pt x="484528" y="103531"/>
                  </a:lnTo>
                  <a:cubicBezTo>
                    <a:pt x="484528" y="110979"/>
                    <a:pt x="484155" y="116193"/>
                    <a:pt x="479686" y="120662"/>
                  </a:cubicBezTo>
                  <a:cubicBezTo>
                    <a:pt x="474845" y="124758"/>
                    <a:pt x="468886" y="126993"/>
                    <a:pt x="462555" y="126620"/>
                  </a:cubicBezTo>
                  <a:cubicBezTo>
                    <a:pt x="455480" y="126993"/>
                    <a:pt x="448404" y="124758"/>
                    <a:pt x="442445" y="120289"/>
                  </a:cubicBezTo>
                  <a:lnTo>
                    <a:pt x="446542" y="113958"/>
                  </a:lnTo>
                  <a:cubicBezTo>
                    <a:pt x="451011" y="116938"/>
                    <a:pt x="456224" y="118800"/>
                    <a:pt x="461438" y="119172"/>
                  </a:cubicBezTo>
                  <a:cubicBezTo>
                    <a:pt x="464790" y="119172"/>
                    <a:pt x="468514" y="117683"/>
                    <a:pt x="471121" y="115448"/>
                  </a:cubicBezTo>
                  <a:cubicBezTo>
                    <a:pt x="474473" y="112469"/>
                    <a:pt x="474845" y="108372"/>
                    <a:pt x="474845" y="103531"/>
                  </a:cubicBezTo>
                  <a:lnTo>
                    <a:pt x="474845" y="99807"/>
                  </a:lnTo>
                  <a:lnTo>
                    <a:pt x="473728" y="100179"/>
                  </a:lnTo>
                  <a:lnTo>
                    <a:pt x="473355" y="100551"/>
                  </a:lnTo>
                  <a:cubicBezTo>
                    <a:pt x="470004" y="102414"/>
                    <a:pt x="465907" y="103531"/>
                    <a:pt x="461811" y="103531"/>
                  </a:cubicBezTo>
                  <a:cubicBezTo>
                    <a:pt x="447286" y="103531"/>
                    <a:pt x="440583" y="91241"/>
                    <a:pt x="440583" y="79696"/>
                  </a:cubicBezTo>
                  <a:cubicBezTo>
                    <a:pt x="440583" y="78951"/>
                    <a:pt x="440583" y="78579"/>
                    <a:pt x="440583" y="77834"/>
                  </a:cubicBezTo>
                  <a:cubicBezTo>
                    <a:pt x="440955" y="64055"/>
                    <a:pt x="452128" y="53255"/>
                    <a:pt x="465907" y="53627"/>
                  </a:cubicBezTo>
                  <a:close/>
                  <a:moveTo>
                    <a:pt x="342267" y="45807"/>
                  </a:moveTo>
                  <a:lnTo>
                    <a:pt x="342267" y="68152"/>
                  </a:lnTo>
                  <a:lnTo>
                    <a:pt x="347480" y="68152"/>
                  </a:lnTo>
                  <a:cubicBezTo>
                    <a:pt x="353067" y="68152"/>
                    <a:pt x="357536" y="67780"/>
                    <a:pt x="360887" y="64800"/>
                  </a:cubicBezTo>
                  <a:cubicBezTo>
                    <a:pt x="364984" y="60331"/>
                    <a:pt x="364984" y="53628"/>
                    <a:pt x="361260" y="48786"/>
                  </a:cubicBezTo>
                  <a:cubicBezTo>
                    <a:pt x="358280" y="46552"/>
                    <a:pt x="354556" y="45435"/>
                    <a:pt x="350832" y="45807"/>
                  </a:cubicBezTo>
                  <a:close/>
                  <a:moveTo>
                    <a:pt x="505011" y="37986"/>
                  </a:moveTo>
                  <a:cubicBezTo>
                    <a:pt x="508362" y="37986"/>
                    <a:pt x="510969" y="40593"/>
                    <a:pt x="510969" y="43945"/>
                  </a:cubicBezTo>
                  <a:cubicBezTo>
                    <a:pt x="510969" y="46924"/>
                    <a:pt x="508362" y="49531"/>
                    <a:pt x="505011" y="49531"/>
                  </a:cubicBezTo>
                  <a:cubicBezTo>
                    <a:pt x="501659" y="49531"/>
                    <a:pt x="499052" y="46924"/>
                    <a:pt x="499052" y="43945"/>
                  </a:cubicBezTo>
                  <a:cubicBezTo>
                    <a:pt x="499052" y="40593"/>
                    <a:pt x="501659" y="37986"/>
                    <a:pt x="505011" y="37986"/>
                  </a:cubicBezTo>
                  <a:close/>
                  <a:moveTo>
                    <a:pt x="331839" y="37614"/>
                  </a:moveTo>
                  <a:lnTo>
                    <a:pt x="348970" y="37614"/>
                  </a:lnTo>
                  <a:cubicBezTo>
                    <a:pt x="357536" y="37614"/>
                    <a:pt x="363867" y="37986"/>
                    <a:pt x="368708" y="42828"/>
                  </a:cubicBezTo>
                  <a:cubicBezTo>
                    <a:pt x="372060" y="46180"/>
                    <a:pt x="373922" y="51021"/>
                    <a:pt x="373922" y="55862"/>
                  </a:cubicBezTo>
                  <a:cubicBezTo>
                    <a:pt x="374294" y="59959"/>
                    <a:pt x="372804" y="64428"/>
                    <a:pt x="369825" y="67407"/>
                  </a:cubicBezTo>
                  <a:cubicBezTo>
                    <a:pt x="366846" y="70386"/>
                    <a:pt x="363122" y="72248"/>
                    <a:pt x="359025" y="72621"/>
                  </a:cubicBezTo>
                  <a:cubicBezTo>
                    <a:pt x="361632" y="72993"/>
                    <a:pt x="363867" y="74483"/>
                    <a:pt x="365729" y="76345"/>
                  </a:cubicBezTo>
                  <a:cubicBezTo>
                    <a:pt x="367591" y="78952"/>
                    <a:pt x="369080" y="81559"/>
                    <a:pt x="370198" y="84538"/>
                  </a:cubicBezTo>
                  <a:lnTo>
                    <a:pt x="378391" y="103531"/>
                  </a:lnTo>
                  <a:lnTo>
                    <a:pt x="367591" y="103531"/>
                  </a:lnTo>
                  <a:lnTo>
                    <a:pt x="359770" y="86028"/>
                  </a:lnTo>
                  <a:cubicBezTo>
                    <a:pt x="355301" y="76345"/>
                    <a:pt x="352694" y="75973"/>
                    <a:pt x="345246" y="75973"/>
                  </a:cubicBezTo>
                  <a:lnTo>
                    <a:pt x="341894" y="75973"/>
                  </a:lnTo>
                  <a:lnTo>
                    <a:pt x="341894" y="103531"/>
                  </a:lnTo>
                  <a:lnTo>
                    <a:pt x="331839" y="103531"/>
                  </a:lnTo>
                  <a:close/>
                  <a:moveTo>
                    <a:pt x="131481" y="12290"/>
                  </a:moveTo>
                  <a:cubicBezTo>
                    <a:pt x="122915" y="18248"/>
                    <a:pt x="116957" y="27186"/>
                    <a:pt x="113605" y="36869"/>
                  </a:cubicBezTo>
                  <a:cubicBezTo>
                    <a:pt x="110253" y="30166"/>
                    <a:pt x="102805" y="18621"/>
                    <a:pt x="96846" y="17876"/>
                  </a:cubicBezTo>
                  <a:cubicBezTo>
                    <a:pt x="90143" y="21972"/>
                    <a:pt x="89398" y="41338"/>
                    <a:pt x="92377" y="52883"/>
                  </a:cubicBezTo>
                  <a:cubicBezTo>
                    <a:pt x="83439" y="44317"/>
                    <a:pt x="67053" y="35007"/>
                    <a:pt x="60722" y="38731"/>
                  </a:cubicBezTo>
                  <a:cubicBezTo>
                    <a:pt x="58115" y="44690"/>
                    <a:pt x="63702" y="56607"/>
                    <a:pt x="67798" y="62938"/>
                  </a:cubicBezTo>
                  <a:cubicBezTo>
                    <a:pt x="58488" y="60703"/>
                    <a:pt x="43964" y="62193"/>
                    <a:pt x="38005" y="65917"/>
                  </a:cubicBezTo>
                  <a:cubicBezTo>
                    <a:pt x="45081" y="73738"/>
                    <a:pt x="54391" y="78579"/>
                    <a:pt x="64446" y="80069"/>
                  </a:cubicBezTo>
                  <a:cubicBezTo>
                    <a:pt x="74502" y="82303"/>
                    <a:pt x="84557" y="84538"/>
                    <a:pt x="90888" y="91614"/>
                  </a:cubicBezTo>
                  <a:cubicBezTo>
                    <a:pt x="103550" y="106138"/>
                    <a:pt x="132970" y="139655"/>
                    <a:pt x="134460" y="141145"/>
                  </a:cubicBezTo>
                  <a:cubicBezTo>
                    <a:pt x="132598" y="140772"/>
                    <a:pt x="88281" y="132207"/>
                    <a:pt x="69288" y="128483"/>
                  </a:cubicBezTo>
                  <a:cubicBezTo>
                    <a:pt x="59605" y="126621"/>
                    <a:pt x="52529" y="118800"/>
                    <a:pt x="45826" y="111352"/>
                  </a:cubicBezTo>
                  <a:cubicBezTo>
                    <a:pt x="39495" y="103531"/>
                    <a:pt x="30557" y="98317"/>
                    <a:pt x="20874" y="96083"/>
                  </a:cubicBezTo>
                  <a:cubicBezTo>
                    <a:pt x="20502" y="103159"/>
                    <a:pt x="26088" y="116566"/>
                    <a:pt x="32791" y="123641"/>
                  </a:cubicBezTo>
                  <a:cubicBezTo>
                    <a:pt x="25715" y="123269"/>
                    <a:pt x="12309" y="124014"/>
                    <a:pt x="8957" y="128483"/>
                  </a:cubicBezTo>
                  <a:cubicBezTo>
                    <a:pt x="9329" y="135931"/>
                    <a:pt x="25715" y="146359"/>
                    <a:pt x="37260" y="149710"/>
                  </a:cubicBezTo>
                  <a:cubicBezTo>
                    <a:pt x="25715" y="153062"/>
                    <a:pt x="9329" y="163490"/>
                    <a:pt x="8957" y="170938"/>
                  </a:cubicBezTo>
                  <a:cubicBezTo>
                    <a:pt x="11936" y="175407"/>
                    <a:pt x="25715" y="176152"/>
                    <a:pt x="32791" y="175779"/>
                  </a:cubicBezTo>
                  <a:cubicBezTo>
                    <a:pt x="26460" y="182855"/>
                    <a:pt x="20874" y="196262"/>
                    <a:pt x="20874" y="203338"/>
                  </a:cubicBezTo>
                  <a:cubicBezTo>
                    <a:pt x="30557" y="201476"/>
                    <a:pt x="39122" y="195890"/>
                    <a:pt x="45453" y="188069"/>
                  </a:cubicBezTo>
                  <a:cubicBezTo>
                    <a:pt x="52157" y="180248"/>
                    <a:pt x="59233" y="172428"/>
                    <a:pt x="68915" y="170566"/>
                  </a:cubicBezTo>
                  <a:cubicBezTo>
                    <a:pt x="87908" y="166841"/>
                    <a:pt x="131853" y="158276"/>
                    <a:pt x="134088" y="157903"/>
                  </a:cubicBezTo>
                  <a:cubicBezTo>
                    <a:pt x="132598" y="159393"/>
                    <a:pt x="103177" y="192910"/>
                    <a:pt x="90515" y="207434"/>
                  </a:cubicBezTo>
                  <a:cubicBezTo>
                    <a:pt x="84184" y="214883"/>
                    <a:pt x="74129" y="216745"/>
                    <a:pt x="64074" y="218979"/>
                  </a:cubicBezTo>
                  <a:cubicBezTo>
                    <a:pt x="53646" y="220469"/>
                    <a:pt x="44336" y="225310"/>
                    <a:pt x="37633" y="233131"/>
                  </a:cubicBezTo>
                  <a:cubicBezTo>
                    <a:pt x="43591" y="236483"/>
                    <a:pt x="58115" y="238345"/>
                    <a:pt x="67426" y="236110"/>
                  </a:cubicBezTo>
                  <a:cubicBezTo>
                    <a:pt x="63702" y="242069"/>
                    <a:pt x="57371" y="254359"/>
                    <a:pt x="58860" y="259572"/>
                  </a:cubicBezTo>
                  <a:cubicBezTo>
                    <a:pt x="65936" y="263297"/>
                    <a:pt x="81950" y="255103"/>
                    <a:pt x="91260" y="246166"/>
                  </a:cubicBezTo>
                  <a:cubicBezTo>
                    <a:pt x="88281" y="258455"/>
                    <a:pt x="89398" y="276331"/>
                    <a:pt x="96102" y="280800"/>
                  </a:cubicBezTo>
                  <a:cubicBezTo>
                    <a:pt x="101688" y="280055"/>
                    <a:pt x="109136" y="268138"/>
                    <a:pt x="112488" y="261807"/>
                  </a:cubicBezTo>
                  <a:cubicBezTo>
                    <a:pt x="115839" y="271490"/>
                    <a:pt x="122170" y="280055"/>
                    <a:pt x="130364" y="286386"/>
                  </a:cubicBezTo>
                  <a:cubicBezTo>
                    <a:pt x="133715" y="276703"/>
                    <a:pt x="133343" y="266276"/>
                    <a:pt x="129619" y="256593"/>
                  </a:cubicBezTo>
                  <a:cubicBezTo>
                    <a:pt x="126639" y="247283"/>
                    <a:pt x="123660" y="237600"/>
                    <a:pt x="126639" y="228290"/>
                  </a:cubicBezTo>
                  <a:cubicBezTo>
                    <a:pt x="132970" y="209669"/>
                    <a:pt x="147122" y="167586"/>
                    <a:pt x="147867" y="165724"/>
                  </a:cubicBezTo>
                  <a:cubicBezTo>
                    <a:pt x="148612" y="167959"/>
                    <a:pt x="162764" y="209669"/>
                    <a:pt x="169095" y="228290"/>
                  </a:cubicBezTo>
                  <a:cubicBezTo>
                    <a:pt x="172446" y="237228"/>
                    <a:pt x="169095" y="247283"/>
                    <a:pt x="166115" y="256593"/>
                  </a:cubicBezTo>
                  <a:cubicBezTo>
                    <a:pt x="162391" y="266276"/>
                    <a:pt x="162019" y="276703"/>
                    <a:pt x="165370" y="286386"/>
                  </a:cubicBezTo>
                  <a:cubicBezTo>
                    <a:pt x="173936" y="280055"/>
                    <a:pt x="179895" y="271490"/>
                    <a:pt x="183246" y="261807"/>
                  </a:cubicBezTo>
                  <a:cubicBezTo>
                    <a:pt x="186598" y="268510"/>
                    <a:pt x="194046" y="280055"/>
                    <a:pt x="199632" y="280800"/>
                  </a:cubicBezTo>
                  <a:cubicBezTo>
                    <a:pt x="206336" y="276703"/>
                    <a:pt x="207826" y="258828"/>
                    <a:pt x="204474" y="246166"/>
                  </a:cubicBezTo>
                  <a:cubicBezTo>
                    <a:pt x="213784" y="255476"/>
                    <a:pt x="229798" y="263297"/>
                    <a:pt x="236874" y="259572"/>
                  </a:cubicBezTo>
                  <a:cubicBezTo>
                    <a:pt x="239108" y="254359"/>
                    <a:pt x="232777" y="242069"/>
                    <a:pt x="229053" y="236110"/>
                  </a:cubicBezTo>
                  <a:cubicBezTo>
                    <a:pt x="238363" y="238345"/>
                    <a:pt x="252888" y="236855"/>
                    <a:pt x="258846" y="233131"/>
                  </a:cubicBezTo>
                  <a:cubicBezTo>
                    <a:pt x="252143" y="225310"/>
                    <a:pt x="242460" y="220469"/>
                    <a:pt x="232405" y="218979"/>
                  </a:cubicBezTo>
                  <a:cubicBezTo>
                    <a:pt x="222350" y="216745"/>
                    <a:pt x="212294" y="214510"/>
                    <a:pt x="205963" y="207434"/>
                  </a:cubicBezTo>
                  <a:cubicBezTo>
                    <a:pt x="193301" y="192910"/>
                    <a:pt x="163881" y="159393"/>
                    <a:pt x="162391" y="157903"/>
                  </a:cubicBezTo>
                  <a:cubicBezTo>
                    <a:pt x="164253" y="158276"/>
                    <a:pt x="208570" y="166841"/>
                    <a:pt x="227563" y="170566"/>
                  </a:cubicBezTo>
                  <a:cubicBezTo>
                    <a:pt x="237246" y="172428"/>
                    <a:pt x="244322" y="180248"/>
                    <a:pt x="251025" y="187697"/>
                  </a:cubicBezTo>
                  <a:cubicBezTo>
                    <a:pt x="257357" y="195517"/>
                    <a:pt x="266294" y="200731"/>
                    <a:pt x="275977" y="202966"/>
                  </a:cubicBezTo>
                  <a:cubicBezTo>
                    <a:pt x="276350" y="195890"/>
                    <a:pt x="270763" y="182483"/>
                    <a:pt x="264060" y="175407"/>
                  </a:cubicBezTo>
                  <a:cubicBezTo>
                    <a:pt x="271136" y="175779"/>
                    <a:pt x="284543" y="175034"/>
                    <a:pt x="289384" y="170938"/>
                  </a:cubicBezTo>
                  <a:cubicBezTo>
                    <a:pt x="289384" y="163490"/>
                    <a:pt x="272625" y="153062"/>
                    <a:pt x="261081" y="149710"/>
                  </a:cubicBezTo>
                  <a:cubicBezTo>
                    <a:pt x="272625" y="146359"/>
                    <a:pt x="289012" y="135931"/>
                    <a:pt x="289384" y="128483"/>
                  </a:cubicBezTo>
                  <a:cubicBezTo>
                    <a:pt x="286032" y="124014"/>
                    <a:pt x="272625" y="123269"/>
                    <a:pt x="265550" y="123641"/>
                  </a:cubicBezTo>
                  <a:cubicBezTo>
                    <a:pt x="271881" y="116566"/>
                    <a:pt x="277467" y="103159"/>
                    <a:pt x="277467" y="96083"/>
                  </a:cubicBezTo>
                  <a:cubicBezTo>
                    <a:pt x="267412" y="97945"/>
                    <a:pt x="258846" y="103531"/>
                    <a:pt x="252515" y="111352"/>
                  </a:cubicBezTo>
                  <a:cubicBezTo>
                    <a:pt x="245812" y="118800"/>
                    <a:pt x="238736" y="126621"/>
                    <a:pt x="229053" y="128483"/>
                  </a:cubicBezTo>
                  <a:cubicBezTo>
                    <a:pt x="210060" y="132207"/>
                    <a:pt x="165743" y="140772"/>
                    <a:pt x="163881" y="141145"/>
                  </a:cubicBezTo>
                  <a:cubicBezTo>
                    <a:pt x="165370" y="139655"/>
                    <a:pt x="194791" y="106138"/>
                    <a:pt x="207453" y="91614"/>
                  </a:cubicBezTo>
                  <a:cubicBezTo>
                    <a:pt x="213784" y="84166"/>
                    <a:pt x="223839" y="82303"/>
                    <a:pt x="233894" y="80069"/>
                  </a:cubicBezTo>
                  <a:cubicBezTo>
                    <a:pt x="244322" y="78952"/>
                    <a:pt x="253632" y="73738"/>
                    <a:pt x="260336" y="65917"/>
                  </a:cubicBezTo>
                  <a:cubicBezTo>
                    <a:pt x="254005" y="62193"/>
                    <a:pt x="239853" y="60703"/>
                    <a:pt x="230543" y="62938"/>
                  </a:cubicBezTo>
                  <a:cubicBezTo>
                    <a:pt x="234639" y="56607"/>
                    <a:pt x="240226" y="44690"/>
                    <a:pt x="237619" y="38731"/>
                  </a:cubicBezTo>
                  <a:cubicBezTo>
                    <a:pt x="231288" y="35379"/>
                    <a:pt x="214529" y="44317"/>
                    <a:pt x="205963" y="52883"/>
                  </a:cubicBezTo>
                  <a:cubicBezTo>
                    <a:pt x="208943" y="41338"/>
                    <a:pt x="207826" y="21600"/>
                    <a:pt x="201495" y="17876"/>
                  </a:cubicBezTo>
                  <a:cubicBezTo>
                    <a:pt x="195536" y="18621"/>
                    <a:pt x="187715" y="30166"/>
                    <a:pt x="184363" y="36869"/>
                  </a:cubicBezTo>
                  <a:cubicBezTo>
                    <a:pt x="181384" y="27559"/>
                    <a:pt x="172819" y="16014"/>
                    <a:pt x="166488" y="12290"/>
                  </a:cubicBezTo>
                  <a:cubicBezTo>
                    <a:pt x="163136" y="21972"/>
                    <a:pt x="163508" y="32400"/>
                    <a:pt x="167232" y="42083"/>
                  </a:cubicBezTo>
                  <a:cubicBezTo>
                    <a:pt x="170212" y="51393"/>
                    <a:pt x="173191" y="61076"/>
                    <a:pt x="170212" y="70386"/>
                  </a:cubicBezTo>
                  <a:cubicBezTo>
                    <a:pt x="164253" y="89007"/>
                    <a:pt x="149729" y="131090"/>
                    <a:pt x="148984" y="132952"/>
                  </a:cubicBezTo>
                  <a:cubicBezTo>
                    <a:pt x="148239" y="130717"/>
                    <a:pt x="134088" y="89007"/>
                    <a:pt x="127757" y="70386"/>
                  </a:cubicBezTo>
                  <a:cubicBezTo>
                    <a:pt x="124405" y="61448"/>
                    <a:pt x="127757" y="51393"/>
                    <a:pt x="130736" y="42083"/>
                  </a:cubicBezTo>
                  <a:cubicBezTo>
                    <a:pt x="134460" y="32772"/>
                    <a:pt x="134833" y="21972"/>
                    <a:pt x="131481" y="12290"/>
                  </a:cubicBezTo>
                  <a:close/>
                  <a:moveTo>
                    <a:pt x="134833" y="0"/>
                  </a:moveTo>
                  <a:cubicBezTo>
                    <a:pt x="151591" y="32772"/>
                    <a:pt x="131853" y="41338"/>
                    <a:pt x="134833" y="67779"/>
                  </a:cubicBezTo>
                  <a:cubicBezTo>
                    <a:pt x="138557" y="78952"/>
                    <a:pt x="144515" y="96828"/>
                    <a:pt x="148239" y="107255"/>
                  </a:cubicBezTo>
                  <a:cubicBezTo>
                    <a:pt x="152336" y="94966"/>
                    <a:pt x="157922" y="78207"/>
                    <a:pt x="161646" y="67779"/>
                  </a:cubicBezTo>
                  <a:cubicBezTo>
                    <a:pt x="164253" y="40966"/>
                    <a:pt x="144888" y="32400"/>
                    <a:pt x="161646" y="0"/>
                  </a:cubicBezTo>
                  <a:cubicBezTo>
                    <a:pt x="170584" y="4469"/>
                    <a:pt x="178777" y="11172"/>
                    <a:pt x="184363" y="19738"/>
                  </a:cubicBezTo>
                  <a:cubicBezTo>
                    <a:pt x="190322" y="12662"/>
                    <a:pt x="196281" y="8938"/>
                    <a:pt x="202612" y="9310"/>
                  </a:cubicBezTo>
                  <a:cubicBezTo>
                    <a:pt x="208943" y="12662"/>
                    <a:pt x="214157" y="21228"/>
                    <a:pt x="214901" y="34634"/>
                  </a:cubicBezTo>
                  <a:cubicBezTo>
                    <a:pt x="227191" y="27931"/>
                    <a:pt x="236501" y="29048"/>
                    <a:pt x="242088" y="32400"/>
                  </a:cubicBezTo>
                  <a:cubicBezTo>
                    <a:pt x="246557" y="38731"/>
                    <a:pt x="244322" y="49159"/>
                    <a:pt x="242832" y="53255"/>
                  </a:cubicBezTo>
                  <a:cubicBezTo>
                    <a:pt x="253260" y="53628"/>
                    <a:pt x="262943" y="57352"/>
                    <a:pt x="271136" y="62938"/>
                  </a:cubicBezTo>
                  <a:cubicBezTo>
                    <a:pt x="251770" y="93848"/>
                    <a:pt x="233894" y="81186"/>
                    <a:pt x="212294" y="96828"/>
                  </a:cubicBezTo>
                  <a:cubicBezTo>
                    <a:pt x="204101" y="106138"/>
                    <a:pt x="190322" y="121779"/>
                    <a:pt x="184736" y="128110"/>
                  </a:cubicBezTo>
                  <a:cubicBezTo>
                    <a:pt x="195536" y="125876"/>
                    <a:pt x="214157" y="122152"/>
                    <a:pt x="226074" y="119917"/>
                  </a:cubicBezTo>
                  <a:cubicBezTo>
                    <a:pt x="250281" y="109490"/>
                    <a:pt x="248046" y="87890"/>
                    <a:pt x="284543" y="85655"/>
                  </a:cubicBezTo>
                  <a:cubicBezTo>
                    <a:pt x="285660" y="95710"/>
                    <a:pt x="283798" y="106138"/>
                    <a:pt x="279329" y="115448"/>
                  </a:cubicBezTo>
                  <a:cubicBezTo>
                    <a:pt x="285288" y="116566"/>
                    <a:pt x="293481" y="119172"/>
                    <a:pt x="296460" y="125876"/>
                  </a:cubicBezTo>
                  <a:cubicBezTo>
                    <a:pt x="296460" y="133324"/>
                    <a:pt x="291991" y="141890"/>
                    <a:pt x="280074" y="149338"/>
                  </a:cubicBezTo>
                  <a:cubicBezTo>
                    <a:pt x="291619" y="156786"/>
                    <a:pt x="296832" y="165724"/>
                    <a:pt x="296460" y="173172"/>
                  </a:cubicBezTo>
                  <a:cubicBezTo>
                    <a:pt x="293481" y="179876"/>
                    <a:pt x="285660" y="182483"/>
                    <a:pt x="279329" y="183600"/>
                  </a:cubicBezTo>
                  <a:cubicBezTo>
                    <a:pt x="283798" y="192910"/>
                    <a:pt x="285660" y="203338"/>
                    <a:pt x="284543" y="213393"/>
                  </a:cubicBezTo>
                  <a:cubicBezTo>
                    <a:pt x="248791" y="211531"/>
                    <a:pt x="249908" y="189559"/>
                    <a:pt x="226074" y="179131"/>
                  </a:cubicBezTo>
                  <a:cubicBezTo>
                    <a:pt x="214529" y="176897"/>
                    <a:pt x="195536" y="173172"/>
                    <a:pt x="184736" y="170938"/>
                  </a:cubicBezTo>
                  <a:cubicBezTo>
                    <a:pt x="192184" y="179131"/>
                    <a:pt x="204474" y="193283"/>
                    <a:pt x="212294" y="202221"/>
                  </a:cubicBezTo>
                  <a:cubicBezTo>
                    <a:pt x="233894" y="217862"/>
                    <a:pt x="251398" y="205200"/>
                    <a:pt x="271136" y="236110"/>
                  </a:cubicBezTo>
                  <a:cubicBezTo>
                    <a:pt x="262943" y="241697"/>
                    <a:pt x="253260" y="245048"/>
                    <a:pt x="243205" y="245793"/>
                  </a:cubicBezTo>
                  <a:cubicBezTo>
                    <a:pt x="245812" y="251752"/>
                    <a:pt x="247301" y="259945"/>
                    <a:pt x="243205" y="265903"/>
                  </a:cubicBezTo>
                  <a:cubicBezTo>
                    <a:pt x="236874" y="269628"/>
                    <a:pt x="226819" y="270000"/>
                    <a:pt x="214901" y="264041"/>
                  </a:cubicBezTo>
                  <a:cubicBezTo>
                    <a:pt x="214157" y="277448"/>
                    <a:pt x="208570" y="285641"/>
                    <a:pt x="202239" y="289366"/>
                  </a:cubicBezTo>
                  <a:cubicBezTo>
                    <a:pt x="194791" y="290110"/>
                    <a:pt x="187715" y="283407"/>
                    <a:pt x="184363" y="278938"/>
                  </a:cubicBezTo>
                  <a:cubicBezTo>
                    <a:pt x="178777" y="287503"/>
                    <a:pt x="170957" y="294207"/>
                    <a:pt x="161646" y="298676"/>
                  </a:cubicBezTo>
                  <a:cubicBezTo>
                    <a:pt x="144888" y="266648"/>
                    <a:pt x="164253" y="257338"/>
                    <a:pt x="161646" y="230897"/>
                  </a:cubicBezTo>
                  <a:cubicBezTo>
                    <a:pt x="157922" y="219724"/>
                    <a:pt x="151964" y="201848"/>
                    <a:pt x="148239" y="191421"/>
                  </a:cubicBezTo>
                  <a:cubicBezTo>
                    <a:pt x="144143" y="203710"/>
                    <a:pt x="138557" y="220469"/>
                    <a:pt x="134833" y="230897"/>
                  </a:cubicBezTo>
                  <a:cubicBezTo>
                    <a:pt x="131853" y="257710"/>
                    <a:pt x="151591" y="265903"/>
                    <a:pt x="134833" y="298676"/>
                  </a:cubicBezTo>
                  <a:cubicBezTo>
                    <a:pt x="125522" y="294207"/>
                    <a:pt x="117701" y="287503"/>
                    <a:pt x="112115" y="278938"/>
                  </a:cubicBezTo>
                  <a:cubicBezTo>
                    <a:pt x="108764" y="283407"/>
                    <a:pt x="101688" y="290110"/>
                    <a:pt x="94239" y="289366"/>
                  </a:cubicBezTo>
                  <a:cubicBezTo>
                    <a:pt x="87536" y="286014"/>
                    <a:pt x="82322" y="277448"/>
                    <a:pt x="81577" y="264041"/>
                  </a:cubicBezTo>
                  <a:cubicBezTo>
                    <a:pt x="69660" y="270372"/>
                    <a:pt x="59605" y="269628"/>
                    <a:pt x="53274" y="265903"/>
                  </a:cubicBezTo>
                  <a:cubicBezTo>
                    <a:pt x="49177" y="259945"/>
                    <a:pt x="51040" y="251752"/>
                    <a:pt x="53274" y="245793"/>
                  </a:cubicBezTo>
                  <a:cubicBezTo>
                    <a:pt x="43219" y="245421"/>
                    <a:pt x="33536" y="241697"/>
                    <a:pt x="25343" y="236110"/>
                  </a:cubicBezTo>
                  <a:cubicBezTo>
                    <a:pt x="44708" y="205200"/>
                    <a:pt x="62584" y="217862"/>
                    <a:pt x="84184" y="202221"/>
                  </a:cubicBezTo>
                  <a:cubicBezTo>
                    <a:pt x="92005" y="193283"/>
                    <a:pt x="104295" y="179131"/>
                    <a:pt x="111743" y="170938"/>
                  </a:cubicBezTo>
                  <a:cubicBezTo>
                    <a:pt x="98708" y="173545"/>
                    <a:pt x="81205" y="176897"/>
                    <a:pt x="70405" y="179131"/>
                  </a:cubicBezTo>
                  <a:cubicBezTo>
                    <a:pt x="46198" y="189559"/>
                    <a:pt x="47688" y="211531"/>
                    <a:pt x="11936" y="213393"/>
                  </a:cubicBezTo>
                  <a:cubicBezTo>
                    <a:pt x="10819" y="203338"/>
                    <a:pt x="12681" y="192910"/>
                    <a:pt x="17150" y="183600"/>
                  </a:cubicBezTo>
                  <a:cubicBezTo>
                    <a:pt x="11191" y="182483"/>
                    <a:pt x="2998" y="179876"/>
                    <a:pt x="19" y="173172"/>
                  </a:cubicBezTo>
                  <a:cubicBezTo>
                    <a:pt x="-354" y="165724"/>
                    <a:pt x="4488" y="157159"/>
                    <a:pt x="16405" y="149710"/>
                  </a:cubicBezTo>
                  <a:cubicBezTo>
                    <a:pt x="4488" y="142262"/>
                    <a:pt x="19" y="133324"/>
                    <a:pt x="19" y="126248"/>
                  </a:cubicBezTo>
                  <a:cubicBezTo>
                    <a:pt x="2998" y="119545"/>
                    <a:pt x="10819" y="116938"/>
                    <a:pt x="17150" y="115821"/>
                  </a:cubicBezTo>
                  <a:cubicBezTo>
                    <a:pt x="12681" y="106510"/>
                    <a:pt x="10819" y="96083"/>
                    <a:pt x="11936" y="86028"/>
                  </a:cubicBezTo>
                  <a:cubicBezTo>
                    <a:pt x="48433" y="88262"/>
                    <a:pt x="46571" y="109862"/>
                    <a:pt x="70405" y="120290"/>
                  </a:cubicBezTo>
                  <a:cubicBezTo>
                    <a:pt x="81950" y="122897"/>
                    <a:pt x="100943" y="126248"/>
                    <a:pt x="111743" y="128483"/>
                  </a:cubicBezTo>
                  <a:cubicBezTo>
                    <a:pt x="106157" y="122524"/>
                    <a:pt x="92377" y="106510"/>
                    <a:pt x="84184" y="97200"/>
                  </a:cubicBezTo>
                  <a:cubicBezTo>
                    <a:pt x="62584" y="81559"/>
                    <a:pt x="45081" y="94593"/>
                    <a:pt x="25343" y="63683"/>
                  </a:cubicBezTo>
                  <a:cubicBezTo>
                    <a:pt x="33908" y="57724"/>
                    <a:pt x="43591" y="54372"/>
                    <a:pt x="53646" y="53628"/>
                  </a:cubicBezTo>
                  <a:cubicBezTo>
                    <a:pt x="52157" y="49159"/>
                    <a:pt x="49922" y="39103"/>
                    <a:pt x="54391" y="32400"/>
                  </a:cubicBezTo>
                  <a:cubicBezTo>
                    <a:pt x="59977" y="28676"/>
                    <a:pt x="68915" y="27931"/>
                    <a:pt x="81577" y="34634"/>
                  </a:cubicBezTo>
                  <a:cubicBezTo>
                    <a:pt x="82322" y="21228"/>
                    <a:pt x="87536" y="12662"/>
                    <a:pt x="93867" y="9310"/>
                  </a:cubicBezTo>
                  <a:cubicBezTo>
                    <a:pt x="100198" y="8938"/>
                    <a:pt x="106157" y="12662"/>
                    <a:pt x="112115" y="19738"/>
                  </a:cubicBezTo>
                  <a:cubicBezTo>
                    <a:pt x="117701" y="11172"/>
                    <a:pt x="125522" y="4469"/>
                    <a:pt x="134833" y="0"/>
                  </a:cubicBezTo>
                  <a:close/>
                </a:path>
              </a:pathLst>
            </a:custGeom>
            <a:solidFill>
              <a:srgbClr val="FFFFFF"/>
            </a:solidFill>
            <a:ln w="3709" cap="flat">
              <a:noFill/>
              <a:prstDash val="solid"/>
              <a:miter/>
            </a:ln>
          </p:spPr>
          <p:txBody>
            <a:bodyPr wrap="square" rtlCol="0" anchor="ctr">
              <a:noAutofit/>
            </a:bodyPr>
            <a:lstStyle/>
            <a:p>
              <a:endParaRPr lang="sv-SE"/>
            </a:p>
          </p:txBody>
        </p:sp>
      </p:grpSp>
      <p:grpSp>
        <p:nvGrpSpPr>
          <p:cNvPr id="24" name="Folktandvården" hidden="1">
            <a:extLst>
              <a:ext uri="{FF2B5EF4-FFF2-40B4-BE49-F238E27FC236}">
                <a16:creationId xmlns:a16="http://schemas.microsoft.com/office/drawing/2014/main" id="{2ABEE15F-C77A-4CBC-89DB-F20690CD03FA}"/>
              </a:ext>
            </a:extLst>
          </p:cNvPr>
          <p:cNvGrpSpPr/>
          <p:nvPr userDrawn="1"/>
        </p:nvGrpSpPr>
        <p:grpSpPr>
          <a:xfrm>
            <a:off x="9987525" y="6231440"/>
            <a:ext cx="2204474" cy="433293"/>
            <a:chOff x="9987525" y="6231440"/>
            <a:chExt cx="2204474" cy="433293"/>
          </a:xfrm>
        </p:grpSpPr>
        <p:sp>
          <p:nvSpPr>
            <p:cNvPr id="25" name="Rektangel 24">
              <a:extLst>
                <a:ext uri="{FF2B5EF4-FFF2-40B4-BE49-F238E27FC236}">
                  <a16:creationId xmlns:a16="http://schemas.microsoft.com/office/drawing/2014/main" id="{5031865A-FE93-469C-A66F-4503FB18A6D3}"/>
                </a:ext>
              </a:extLst>
            </p:cNvPr>
            <p:cNvSpPr/>
            <p:nvPr userDrawn="1"/>
          </p:nvSpPr>
          <p:spPr>
            <a:xfrm>
              <a:off x="11604170" y="6231440"/>
              <a:ext cx="587829" cy="433117"/>
            </a:xfrm>
            <a:prstGeom prst="rect">
              <a:avLst/>
            </a:prstGeom>
            <a:solidFill>
              <a:srgbClr val="0861CE"/>
            </a:solidFill>
            <a:ln w="3709" cap="flat">
              <a:noFill/>
              <a:prstDash val="solid"/>
              <a:miter/>
            </a:ln>
          </p:spPr>
          <p:txBody>
            <a:bodyPr rtlCol="0" anchor="ctr"/>
            <a:lstStyle/>
            <a:p>
              <a:endParaRPr lang="sv-SE"/>
            </a:p>
          </p:txBody>
        </p:sp>
        <p:sp>
          <p:nvSpPr>
            <p:cNvPr id="26" name="Frihandsfigur: Form 25">
              <a:extLst>
                <a:ext uri="{FF2B5EF4-FFF2-40B4-BE49-F238E27FC236}">
                  <a16:creationId xmlns:a16="http://schemas.microsoft.com/office/drawing/2014/main" id="{5CD42E06-9AA9-47A9-A075-CBCCBF4B4F72}"/>
                </a:ext>
              </a:extLst>
            </p:cNvPr>
            <p:cNvSpPr/>
            <p:nvPr userDrawn="1"/>
          </p:nvSpPr>
          <p:spPr>
            <a:xfrm>
              <a:off x="9987525" y="6231616"/>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pic>
          <p:nvPicPr>
            <p:cNvPr id="27" name="Bild 26">
              <a:extLst>
                <a:ext uri="{FF2B5EF4-FFF2-40B4-BE49-F238E27FC236}">
                  <a16:creationId xmlns:a16="http://schemas.microsoft.com/office/drawing/2014/main" id="{A7B6ACAF-E00C-41A1-AD37-0CBAFB15C2B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71462" y="6301064"/>
              <a:ext cx="1832076" cy="305346"/>
            </a:xfrm>
            <a:prstGeom prst="rect">
              <a:avLst/>
            </a:prstGeom>
          </p:spPr>
        </p:pic>
      </p:grpSp>
    </p:spTree>
    <p:extLst>
      <p:ext uri="{BB962C8B-B14F-4D97-AF65-F5344CB8AC3E}">
        <p14:creationId xmlns:p14="http://schemas.microsoft.com/office/powerpoint/2010/main" val="697966015"/>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Rubrikbild m foto">
    <p:bg>
      <p:bgPr>
        <a:solidFill>
          <a:schemeClr val="bg1"/>
        </a:solidFill>
        <a:effectLst/>
      </p:bgPr>
    </p:bg>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21AC4039-3B29-4214-ACC9-36F0FC2AB255}"/>
              </a:ext>
              <a:ext uri="{C183D7F6-B498-43B3-948B-1728B52AA6E4}">
                <adec:decorative xmlns:adec="http://schemas.microsoft.com/office/drawing/2017/decorative" val="1"/>
              </a:ext>
            </a:extLst>
          </p:cNvPr>
          <p:cNvSpPr/>
          <p:nvPr userDrawn="1"/>
        </p:nvSpPr>
        <p:spPr>
          <a:xfrm>
            <a:off x="0" y="4516905"/>
            <a:ext cx="12192000" cy="234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2" name="Datum för presentation">
            <a:extLst>
              <a:ext uri="{FF2B5EF4-FFF2-40B4-BE49-F238E27FC236}">
                <a16:creationId xmlns:a16="http://schemas.microsoft.com/office/drawing/2014/main" id="{436EEB44-D9ED-4CD6-B497-E7521393A272}"/>
              </a:ext>
            </a:extLst>
          </p:cNvPr>
          <p:cNvSpPr>
            <a:spLocks noGrp="1"/>
          </p:cNvSpPr>
          <p:nvPr>
            <p:ph type="body" sz="quarter" idx="10" hasCustomPrompt="1"/>
          </p:nvPr>
        </p:nvSpPr>
        <p:spPr>
          <a:xfrm>
            <a:off x="9739900" y="4651546"/>
            <a:ext cx="2160000" cy="288000"/>
          </a:xfrm>
        </p:spPr>
        <p:txBody>
          <a:bodyPr anchor="b" anchorCtr="0">
            <a:normAutofit/>
          </a:bodyPr>
          <a:lstStyle>
            <a:lvl1pPr marL="0" indent="0" algn="r">
              <a:buNone/>
              <a:defRPr sz="1400">
                <a:solidFill>
                  <a:schemeClr val="bg1"/>
                </a:solidFill>
                <a:latin typeface="+mj-lt"/>
              </a:defRPr>
            </a:lvl1pPr>
            <a:lvl2pPr marL="234850" indent="0">
              <a:buNone/>
              <a:defRPr/>
            </a:lvl2pPr>
            <a:lvl3pPr marL="503138" indent="0">
              <a:buNone/>
              <a:defRPr/>
            </a:lvl3pPr>
            <a:lvl4pPr marL="756000" indent="0">
              <a:buNone/>
              <a:defRPr/>
            </a:lvl4pPr>
            <a:lvl5pPr marL="1039713" indent="0">
              <a:buNone/>
              <a:defRPr/>
            </a:lvl5pPr>
          </a:lstStyle>
          <a:p>
            <a:pPr lvl="0"/>
            <a:r>
              <a:rPr lang="sv-SE" dirty="0"/>
              <a:t>Klicka och skriv datum</a:t>
            </a:r>
          </a:p>
        </p:txBody>
      </p:sp>
      <p:sp>
        <p:nvSpPr>
          <p:cNvPr id="10" name="Platshållare för bild 9">
            <a:extLst>
              <a:ext uri="{FF2B5EF4-FFF2-40B4-BE49-F238E27FC236}">
                <a16:creationId xmlns:a16="http://schemas.microsoft.com/office/drawing/2014/main" id="{CDF3493E-518E-45EF-A49B-F82F3FA4C1DD}"/>
              </a:ext>
              <a:ext uri="{C183D7F6-B498-43B3-948B-1728B52AA6E4}">
                <adec:decorative xmlns:adec="http://schemas.microsoft.com/office/drawing/2017/decorative" val="1"/>
              </a:ext>
            </a:extLst>
          </p:cNvPr>
          <p:cNvSpPr>
            <a:spLocks noGrp="1"/>
          </p:cNvSpPr>
          <p:nvPr>
            <p:ph type="pic" sz="quarter" idx="11" hasCustomPrompt="1"/>
          </p:nvPr>
        </p:nvSpPr>
        <p:spPr>
          <a:xfrm>
            <a:off x="0" y="0"/>
            <a:ext cx="12192000" cy="4518000"/>
          </a:xfrm>
          <a:solidFill>
            <a:schemeClr val="accent2"/>
          </a:solidFill>
        </p:spPr>
        <p:txBody>
          <a:bodyPr anchor="ctr" anchorCtr="0"/>
          <a:lstStyle>
            <a:lvl1pPr marL="0" indent="0" algn="ctr">
              <a:buNone/>
              <a:defRPr/>
            </a:lvl1pPr>
          </a:lstStyle>
          <a:p>
            <a:r>
              <a:rPr lang="sv-SE" dirty="0"/>
              <a:t>Markera bildplatshållaren och infoga önskad bild</a:t>
            </a:r>
          </a:p>
        </p:txBody>
      </p:sp>
      <p:sp>
        <p:nvSpPr>
          <p:cNvPr id="2" name="Rubrik 1">
            <a:extLst>
              <a:ext uri="{FF2B5EF4-FFF2-40B4-BE49-F238E27FC236}">
                <a16:creationId xmlns:a16="http://schemas.microsoft.com/office/drawing/2014/main" id="{238D417C-D98B-42D1-8332-541A31DFF270}"/>
              </a:ext>
            </a:extLst>
          </p:cNvPr>
          <p:cNvSpPr>
            <a:spLocks noGrp="1"/>
          </p:cNvSpPr>
          <p:nvPr>
            <p:ph type="ctrTitle" hasCustomPrompt="1"/>
          </p:nvPr>
        </p:nvSpPr>
        <p:spPr>
          <a:xfrm>
            <a:off x="534709" y="4659923"/>
            <a:ext cx="9092995" cy="785446"/>
          </a:xfrm>
        </p:spPr>
        <p:txBody>
          <a:bodyPr anchor="b"/>
          <a:lstStyle>
            <a:lvl1pPr algn="l">
              <a:defRPr sz="4000">
                <a:solidFill>
                  <a:schemeClr val="bg1"/>
                </a:solidFill>
              </a:defRPr>
            </a:lvl1pPr>
          </a:lstStyle>
          <a:p>
            <a:r>
              <a:rPr lang="sv-SE" dirty="0"/>
              <a:t>Klicka och skriv titel</a:t>
            </a:r>
          </a:p>
        </p:txBody>
      </p:sp>
      <p:sp>
        <p:nvSpPr>
          <p:cNvPr id="3" name="Underrubrik 2">
            <a:extLst>
              <a:ext uri="{FF2B5EF4-FFF2-40B4-BE49-F238E27FC236}">
                <a16:creationId xmlns:a16="http://schemas.microsoft.com/office/drawing/2014/main" id="{D716B026-314C-4514-80D8-702DADFD4090}"/>
              </a:ext>
            </a:extLst>
          </p:cNvPr>
          <p:cNvSpPr>
            <a:spLocks noGrp="1"/>
          </p:cNvSpPr>
          <p:nvPr>
            <p:ph type="subTitle" idx="1" hasCustomPrompt="1"/>
          </p:nvPr>
        </p:nvSpPr>
        <p:spPr>
          <a:xfrm>
            <a:off x="534709" y="5574439"/>
            <a:ext cx="9092995" cy="656924"/>
          </a:xfrm>
        </p:spPr>
        <p:txBody>
          <a:bodyPr/>
          <a:lstStyle>
            <a:lvl1pPr marL="0" indent="0" algn="l">
              <a:lnSpc>
                <a:spcPct val="100000"/>
              </a:lnSpc>
              <a:spcBef>
                <a:spcPts val="0"/>
              </a:spcBef>
              <a:buNone/>
              <a:defRPr sz="24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och skriv underrubrik eller namn på presentatör</a:t>
            </a:r>
          </a:p>
        </p:txBody>
      </p:sp>
      <p:grpSp>
        <p:nvGrpSpPr>
          <p:cNvPr id="16" name="Region Östergötland">
            <a:extLst>
              <a:ext uri="{FF2B5EF4-FFF2-40B4-BE49-F238E27FC236}">
                <a16:creationId xmlns:a16="http://schemas.microsoft.com/office/drawing/2014/main" id="{EC3CEBBE-EAE5-46D3-9D82-C51D007C49BF}"/>
              </a:ext>
              <a:ext uri="{C183D7F6-B498-43B3-948B-1728B52AA6E4}">
                <adec:decorative xmlns:adec="http://schemas.microsoft.com/office/drawing/2017/decorative" val="1"/>
              </a:ext>
            </a:extLst>
          </p:cNvPr>
          <p:cNvGrpSpPr/>
          <p:nvPr userDrawn="1"/>
        </p:nvGrpSpPr>
        <p:grpSpPr>
          <a:xfrm>
            <a:off x="10574113" y="6231792"/>
            <a:ext cx="1616646" cy="433117"/>
            <a:chOff x="10580645" y="6231792"/>
            <a:chExt cx="1616646" cy="433117"/>
          </a:xfrm>
        </p:grpSpPr>
        <p:sp>
          <p:nvSpPr>
            <p:cNvPr id="17" name="Frihandsfigur: Form 16">
              <a:extLst>
                <a:ext uri="{FF2B5EF4-FFF2-40B4-BE49-F238E27FC236}">
                  <a16:creationId xmlns:a16="http://schemas.microsoft.com/office/drawing/2014/main" id="{927FB3D0-70F4-4150-8400-C2E42B255E32}"/>
                </a:ext>
              </a:extLst>
            </p:cNvPr>
            <p:cNvSpPr/>
            <p:nvPr userDrawn="1"/>
          </p:nvSpPr>
          <p:spPr>
            <a:xfrm>
              <a:off x="10580645" y="6231792"/>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sp>
          <p:nvSpPr>
            <p:cNvPr id="18" name="Frihandsfigur: Form 17">
              <a:extLst>
                <a:ext uri="{FF2B5EF4-FFF2-40B4-BE49-F238E27FC236}">
                  <a16:creationId xmlns:a16="http://schemas.microsoft.com/office/drawing/2014/main" id="{41929D1F-3039-4760-8186-90020A1E8F7B}"/>
                </a:ext>
              </a:extLst>
            </p:cNvPr>
            <p:cNvSpPr/>
            <p:nvPr/>
          </p:nvSpPr>
          <p:spPr>
            <a:xfrm>
              <a:off x="10647288" y="6298826"/>
              <a:ext cx="1254307" cy="298698"/>
            </a:xfrm>
            <a:custGeom>
              <a:avLst/>
              <a:gdLst>
                <a:gd name="connsiteX0" fmla="*/ 1053948 w 1254307"/>
                <a:gd name="connsiteY0" fmla="*/ 221958 h 298698"/>
                <a:gd name="connsiteX1" fmla="*/ 1027135 w 1254307"/>
                <a:gd name="connsiteY1" fmla="*/ 228662 h 298698"/>
                <a:gd name="connsiteX2" fmla="*/ 1023783 w 1254307"/>
                <a:gd name="connsiteY2" fmla="*/ 237972 h 298698"/>
                <a:gd name="connsiteX3" fmla="*/ 1039424 w 1254307"/>
                <a:gd name="connsiteY3" fmla="*/ 251379 h 298698"/>
                <a:gd name="connsiteX4" fmla="*/ 1057672 w 1254307"/>
                <a:gd name="connsiteY4" fmla="*/ 245793 h 298698"/>
                <a:gd name="connsiteX5" fmla="*/ 1058417 w 1254307"/>
                <a:gd name="connsiteY5" fmla="*/ 245420 h 298698"/>
                <a:gd name="connsiteX6" fmla="*/ 1058790 w 1254307"/>
                <a:gd name="connsiteY6" fmla="*/ 245048 h 298698"/>
                <a:gd name="connsiteX7" fmla="*/ 1058790 w 1254307"/>
                <a:gd name="connsiteY7" fmla="*/ 221958 h 298698"/>
                <a:gd name="connsiteX8" fmla="*/ 1221535 w 1254307"/>
                <a:gd name="connsiteY8" fmla="*/ 191793 h 298698"/>
                <a:gd name="connsiteX9" fmla="*/ 1196210 w 1254307"/>
                <a:gd name="connsiteY9" fmla="*/ 221958 h 298698"/>
                <a:gd name="connsiteX10" fmla="*/ 1219300 w 1254307"/>
                <a:gd name="connsiteY10" fmla="*/ 250262 h 298698"/>
                <a:gd name="connsiteX11" fmla="*/ 1236059 w 1254307"/>
                <a:gd name="connsiteY11" fmla="*/ 244676 h 298698"/>
                <a:gd name="connsiteX12" fmla="*/ 1236804 w 1254307"/>
                <a:gd name="connsiteY12" fmla="*/ 244303 h 298698"/>
                <a:gd name="connsiteX13" fmla="*/ 1237176 w 1254307"/>
                <a:gd name="connsiteY13" fmla="*/ 196634 h 298698"/>
                <a:gd name="connsiteX14" fmla="*/ 1236804 w 1254307"/>
                <a:gd name="connsiteY14" fmla="*/ 196262 h 298698"/>
                <a:gd name="connsiteX15" fmla="*/ 1221535 w 1254307"/>
                <a:gd name="connsiteY15" fmla="*/ 191793 h 298698"/>
                <a:gd name="connsiteX16" fmla="*/ 850239 w 1254307"/>
                <a:gd name="connsiteY16" fmla="*/ 191793 h 298698"/>
                <a:gd name="connsiteX17" fmla="*/ 827521 w 1254307"/>
                <a:gd name="connsiteY17" fmla="*/ 220841 h 298698"/>
                <a:gd name="connsiteX18" fmla="*/ 850983 w 1254307"/>
                <a:gd name="connsiteY18" fmla="*/ 250634 h 298698"/>
                <a:gd name="connsiteX19" fmla="*/ 873328 w 1254307"/>
                <a:gd name="connsiteY19" fmla="*/ 221586 h 298698"/>
                <a:gd name="connsiteX20" fmla="*/ 850239 w 1254307"/>
                <a:gd name="connsiteY20" fmla="*/ 191793 h 298698"/>
                <a:gd name="connsiteX21" fmla="*/ 761232 w 1254307"/>
                <a:gd name="connsiteY21" fmla="*/ 191793 h 298698"/>
                <a:gd name="connsiteX22" fmla="*/ 735907 w 1254307"/>
                <a:gd name="connsiteY22" fmla="*/ 221213 h 298698"/>
                <a:gd name="connsiteX23" fmla="*/ 758625 w 1254307"/>
                <a:gd name="connsiteY23" fmla="*/ 248772 h 298698"/>
                <a:gd name="connsiteX24" fmla="*/ 776500 w 1254307"/>
                <a:gd name="connsiteY24" fmla="*/ 242813 h 298698"/>
                <a:gd name="connsiteX25" fmla="*/ 776500 w 1254307"/>
                <a:gd name="connsiteY25" fmla="*/ 195144 h 298698"/>
                <a:gd name="connsiteX26" fmla="*/ 776128 w 1254307"/>
                <a:gd name="connsiteY26" fmla="*/ 194772 h 298698"/>
                <a:gd name="connsiteX27" fmla="*/ 761232 w 1254307"/>
                <a:gd name="connsiteY27" fmla="*/ 191793 h 298698"/>
                <a:gd name="connsiteX28" fmla="*/ 611893 w 1254307"/>
                <a:gd name="connsiteY28" fmla="*/ 190675 h 298698"/>
                <a:gd name="connsiteX29" fmla="*/ 589549 w 1254307"/>
                <a:gd name="connsiteY29" fmla="*/ 213020 h 298698"/>
                <a:gd name="connsiteX30" fmla="*/ 589549 w 1254307"/>
                <a:gd name="connsiteY30" fmla="*/ 213765 h 298698"/>
                <a:gd name="connsiteX31" fmla="*/ 630514 w 1254307"/>
                <a:gd name="connsiteY31" fmla="*/ 213765 h 298698"/>
                <a:gd name="connsiteX32" fmla="*/ 630514 w 1254307"/>
                <a:gd name="connsiteY32" fmla="*/ 213020 h 298698"/>
                <a:gd name="connsiteX33" fmla="*/ 611893 w 1254307"/>
                <a:gd name="connsiteY33" fmla="*/ 190675 h 298698"/>
                <a:gd name="connsiteX34" fmla="*/ 467770 w 1254307"/>
                <a:gd name="connsiteY34" fmla="*/ 178014 h 298698"/>
                <a:gd name="connsiteX35" fmla="*/ 493839 w 1254307"/>
                <a:gd name="connsiteY35" fmla="*/ 185090 h 298698"/>
                <a:gd name="connsiteX36" fmla="*/ 487880 w 1254307"/>
                <a:gd name="connsiteY36" fmla="*/ 195890 h 298698"/>
                <a:gd name="connsiteX37" fmla="*/ 468887 w 1254307"/>
                <a:gd name="connsiteY37" fmla="*/ 190676 h 298698"/>
                <a:gd name="connsiteX38" fmla="*/ 454735 w 1254307"/>
                <a:gd name="connsiteY38" fmla="*/ 201104 h 298698"/>
                <a:gd name="connsiteX39" fmla="*/ 469632 w 1254307"/>
                <a:gd name="connsiteY39" fmla="*/ 213766 h 298698"/>
                <a:gd name="connsiteX40" fmla="*/ 470749 w 1254307"/>
                <a:gd name="connsiteY40" fmla="*/ 214138 h 298698"/>
                <a:gd name="connsiteX41" fmla="*/ 494956 w 1254307"/>
                <a:gd name="connsiteY41" fmla="*/ 239835 h 298698"/>
                <a:gd name="connsiteX42" fmla="*/ 464046 w 1254307"/>
                <a:gd name="connsiteY42" fmla="*/ 264787 h 298698"/>
                <a:gd name="connsiteX43" fmla="*/ 434625 w 1254307"/>
                <a:gd name="connsiteY43" fmla="*/ 256593 h 298698"/>
                <a:gd name="connsiteX44" fmla="*/ 440584 w 1254307"/>
                <a:gd name="connsiteY44" fmla="*/ 245421 h 298698"/>
                <a:gd name="connsiteX45" fmla="*/ 462184 w 1254307"/>
                <a:gd name="connsiteY45" fmla="*/ 251752 h 298698"/>
                <a:gd name="connsiteX46" fmla="*/ 477453 w 1254307"/>
                <a:gd name="connsiteY46" fmla="*/ 240580 h 298698"/>
                <a:gd name="connsiteX47" fmla="*/ 461811 w 1254307"/>
                <a:gd name="connsiteY47" fmla="*/ 227545 h 298698"/>
                <a:gd name="connsiteX48" fmla="*/ 459204 w 1254307"/>
                <a:gd name="connsiteY48" fmla="*/ 226428 h 298698"/>
                <a:gd name="connsiteX49" fmla="*/ 437604 w 1254307"/>
                <a:gd name="connsiteY49" fmla="*/ 202221 h 298698"/>
                <a:gd name="connsiteX50" fmla="*/ 467770 w 1254307"/>
                <a:gd name="connsiteY50" fmla="*/ 178014 h 298698"/>
                <a:gd name="connsiteX51" fmla="*/ 1134762 w 1254307"/>
                <a:gd name="connsiteY51" fmla="*/ 177641 h 298698"/>
                <a:gd name="connsiteX52" fmla="*/ 1155245 w 1254307"/>
                <a:gd name="connsiteY52" fmla="*/ 185089 h 298698"/>
                <a:gd name="connsiteX53" fmla="*/ 1163438 w 1254307"/>
                <a:gd name="connsiteY53" fmla="*/ 215627 h 298698"/>
                <a:gd name="connsiteX54" fmla="*/ 1163438 w 1254307"/>
                <a:gd name="connsiteY54" fmla="*/ 262551 h 298698"/>
                <a:gd name="connsiteX55" fmla="*/ 1146307 w 1254307"/>
                <a:gd name="connsiteY55" fmla="*/ 262551 h 298698"/>
                <a:gd name="connsiteX56" fmla="*/ 1146307 w 1254307"/>
                <a:gd name="connsiteY56" fmla="*/ 217489 h 298698"/>
                <a:gd name="connsiteX57" fmla="*/ 1142210 w 1254307"/>
                <a:gd name="connsiteY57" fmla="*/ 196262 h 298698"/>
                <a:gd name="connsiteX58" fmla="*/ 1131038 w 1254307"/>
                <a:gd name="connsiteY58" fmla="*/ 192538 h 298698"/>
                <a:gd name="connsiteX59" fmla="*/ 1112045 w 1254307"/>
                <a:gd name="connsiteY59" fmla="*/ 198869 h 298698"/>
                <a:gd name="connsiteX60" fmla="*/ 1111672 w 1254307"/>
                <a:gd name="connsiteY60" fmla="*/ 199241 h 298698"/>
                <a:gd name="connsiteX61" fmla="*/ 1111672 w 1254307"/>
                <a:gd name="connsiteY61" fmla="*/ 262924 h 298698"/>
                <a:gd name="connsiteX62" fmla="*/ 1094169 w 1254307"/>
                <a:gd name="connsiteY62" fmla="*/ 262924 h 298698"/>
                <a:gd name="connsiteX63" fmla="*/ 1094169 w 1254307"/>
                <a:gd name="connsiteY63" fmla="*/ 180248 h 298698"/>
                <a:gd name="connsiteX64" fmla="*/ 1109066 w 1254307"/>
                <a:gd name="connsiteY64" fmla="*/ 180248 h 298698"/>
                <a:gd name="connsiteX65" fmla="*/ 1109066 w 1254307"/>
                <a:gd name="connsiteY65" fmla="*/ 187324 h 298698"/>
                <a:gd name="connsiteX66" fmla="*/ 1110183 w 1254307"/>
                <a:gd name="connsiteY66" fmla="*/ 186207 h 298698"/>
                <a:gd name="connsiteX67" fmla="*/ 1134762 w 1254307"/>
                <a:gd name="connsiteY67" fmla="*/ 177641 h 298698"/>
                <a:gd name="connsiteX68" fmla="*/ 1043148 w 1254307"/>
                <a:gd name="connsiteY68" fmla="*/ 177641 h 298698"/>
                <a:gd name="connsiteX69" fmla="*/ 1068845 w 1254307"/>
                <a:gd name="connsiteY69" fmla="*/ 186207 h 298698"/>
                <a:gd name="connsiteX70" fmla="*/ 1074804 w 1254307"/>
                <a:gd name="connsiteY70" fmla="*/ 211531 h 298698"/>
                <a:gd name="connsiteX71" fmla="*/ 1074804 w 1254307"/>
                <a:gd name="connsiteY71" fmla="*/ 262924 h 298698"/>
                <a:gd name="connsiteX72" fmla="*/ 1059907 w 1254307"/>
                <a:gd name="connsiteY72" fmla="*/ 262924 h 298698"/>
                <a:gd name="connsiteX73" fmla="*/ 1059907 w 1254307"/>
                <a:gd name="connsiteY73" fmla="*/ 255848 h 298698"/>
                <a:gd name="connsiteX74" fmla="*/ 1058790 w 1254307"/>
                <a:gd name="connsiteY74" fmla="*/ 256593 h 298698"/>
                <a:gd name="connsiteX75" fmla="*/ 1034583 w 1254307"/>
                <a:gd name="connsiteY75" fmla="*/ 264414 h 298698"/>
                <a:gd name="connsiteX76" fmla="*/ 1008514 w 1254307"/>
                <a:gd name="connsiteY76" fmla="*/ 238717 h 298698"/>
                <a:gd name="connsiteX77" fmla="*/ 1055066 w 1254307"/>
                <a:gd name="connsiteY77" fmla="*/ 210041 h 298698"/>
                <a:gd name="connsiteX78" fmla="*/ 1058790 w 1254307"/>
                <a:gd name="connsiteY78" fmla="*/ 210041 h 298698"/>
                <a:gd name="connsiteX79" fmla="*/ 1058790 w 1254307"/>
                <a:gd name="connsiteY79" fmla="*/ 205945 h 298698"/>
                <a:gd name="connsiteX80" fmla="*/ 1055810 w 1254307"/>
                <a:gd name="connsiteY80" fmla="*/ 194772 h 298698"/>
                <a:gd name="connsiteX81" fmla="*/ 1041659 w 1254307"/>
                <a:gd name="connsiteY81" fmla="*/ 190676 h 298698"/>
                <a:gd name="connsiteX82" fmla="*/ 1019314 w 1254307"/>
                <a:gd name="connsiteY82" fmla="*/ 197007 h 298698"/>
                <a:gd name="connsiteX83" fmla="*/ 1013355 w 1254307"/>
                <a:gd name="connsiteY83" fmla="*/ 186207 h 298698"/>
                <a:gd name="connsiteX84" fmla="*/ 1043148 w 1254307"/>
                <a:gd name="connsiteY84" fmla="*/ 177641 h 298698"/>
                <a:gd name="connsiteX85" fmla="*/ 851356 w 1254307"/>
                <a:gd name="connsiteY85" fmla="*/ 177641 h 298698"/>
                <a:gd name="connsiteX86" fmla="*/ 891204 w 1254307"/>
                <a:gd name="connsiteY86" fmla="*/ 220469 h 298698"/>
                <a:gd name="connsiteX87" fmla="*/ 849866 w 1254307"/>
                <a:gd name="connsiteY87" fmla="*/ 264413 h 298698"/>
                <a:gd name="connsiteX88" fmla="*/ 810018 w 1254307"/>
                <a:gd name="connsiteY88" fmla="*/ 221586 h 298698"/>
                <a:gd name="connsiteX89" fmla="*/ 851356 w 1254307"/>
                <a:gd name="connsiteY89" fmla="*/ 177641 h 298698"/>
                <a:gd name="connsiteX90" fmla="*/ 761604 w 1254307"/>
                <a:gd name="connsiteY90" fmla="*/ 177641 h 298698"/>
                <a:gd name="connsiteX91" fmla="*/ 793631 w 1254307"/>
                <a:gd name="connsiteY91" fmla="*/ 185834 h 298698"/>
                <a:gd name="connsiteX92" fmla="*/ 793631 w 1254307"/>
                <a:gd name="connsiteY92" fmla="*/ 259200 h 298698"/>
                <a:gd name="connsiteX93" fmla="*/ 785438 w 1254307"/>
                <a:gd name="connsiteY93" fmla="*/ 288248 h 298698"/>
                <a:gd name="connsiteX94" fmla="*/ 756390 w 1254307"/>
                <a:gd name="connsiteY94" fmla="*/ 298675 h 298698"/>
                <a:gd name="connsiteX95" fmla="*/ 721756 w 1254307"/>
                <a:gd name="connsiteY95" fmla="*/ 287503 h 298698"/>
                <a:gd name="connsiteX96" fmla="*/ 728832 w 1254307"/>
                <a:gd name="connsiteY96" fmla="*/ 276331 h 298698"/>
                <a:gd name="connsiteX97" fmla="*/ 754528 w 1254307"/>
                <a:gd name="connsiteY97" fmla="*/ 284524 h 298698"/>
                <a:gd name="connsiteX98" fmla="*/ 770914 w 1254307"/>
                <a:gd name="connsiteY98" fmla="*/ 279682 h 298698"/>
                <a:gd name="connsiteX99" fmla="*/ 776873 w 1254307"/>
                <a:gd name="connsiteY99" fmla="*/ 259944 h 298698"/>
                <a:gd name="connsiteX100" fmla="*/ 776873 w 1254307"/>
                <a:gd name="connsiteY100" fmla="*/ 256220 h 298698"/>
                <a:gd name="connsiteX101" fmla="*/ 775756 w 1254307"/>
                <a:gd name="connsiteY101" fmla="*/ 256965 h 298698"/>
                <a:gd name="connsiteX102" fmla="*/ 775011 w 1254307"/>
                <a:gd name="connsiteY102" fmla="*/ 257338 h 298698"/>
                <a:gd name="connsiteX103" fmla="*/ 754901 w 1254307"/>
                <a:gd name="connsiteY103" fmla="*/ 262551 h 298698"/>
                <a:gd name="connsiteX104" fmla="*/ 718404 w 1254307"/>
                <a:gd name="connsiteY104" fmla="*/ 221958 h 298698"/>
                <a:gd name="connsiteX105" fmla="*/ 761604 w 1254307"/>
                <a:gd name="connsiteY105" fmla="*/ 177641 h 298698"/>
                <a:gd name="connsiteX106" fmla="*/ 706487 w 1254307"/>
                <a:gd name="connsiteY106" fmla="*/ 177641 h 298698"/>
                <a:gd name="connsiteX107" fmla="*/ 714680 w 1254307"/>
                <a:gd name="connsiteY107" fmla="*/ 179131 h 298698"/>
                <a:gd name="connsiteX108" fmla="*/ 710583 w 1254307"/>
                <a:gd name="connsiteY108" fmla="*/ 192538 h 298698"/>
                <a:gd name="connsiteX109" fmla="*/ 705370 w 1254307"/>
                <a:gd name="connsiteY109" fmla="*/ 192165 h 298698"/>
                <a:gd name="connsiteX110" fmla="*/ 680418 w 1254307"/>
                <a:gd name="connsiteY110" fmla="*/ 205572 h 298698"/>
                <a:gd name="connsiteX111" fmla="*/ 680418 w 1254307"/>
                <a:gd name="connsiteY111" fmla="*/ 262551 h 298698"/>
                <a:gd name="connsiteX112" fmla="*/ 663287 w 1254307"/>
                <a:gd name="connsiteY112" fmla="*/ 262551 h 298698"/>
                <a:gd name="connsiteX113" fmla="*/ 663287 w 1254307"/>
                <a:gd name="connsiteY113" fmla="*/ 180248 h 298698"/>
                <a:gd name="connsiteX114" fmla="*/ 678184 w 1254307"/>
                <a:gd name="connsiteY114" fmla="*/ 180248 h 298698"/>
                <a:gd name="connsiteX115" fmla="*/ 678184 w 1254307"/>
                <a:gd name="connsiteY115" fmla="*/ 192910 h 298698"/>
                <a:gd name="connsiteX116" fmla="*/ 679673 w 1254307"/>
                <a:gd name="connsiteY116" fmla="*/ 190303 h 298698"/>
                <a:gd name="connsiteX117" fmla="*/ 706487 w 1254307"/>
                <a:gd name="connsiteY117" fmla="*/ 177641 h 298698"/>
                <a:gd name="connsiteX118" fmla="*/ 611521 w 1254307"/>
                <a:gd name="connsiteY118" fmla="*/ 177641 h 298698"/>
                <a:gd name="connsiteX119" fmla="*/ 646900 w 1254307"/>
                <a:gd name="connsiteY119" fmla="*/ 220096 h 298698"/>
                <a:gd name="connsiteX120" fmla="*/ 646528 w 1254307"/>
                <a:gd name="connsiteY120" fmla="*/ 224565 h 298698"/>
                <a:gd name="connsiteX121" fmla="*/ 646528 w 1254307"/>
                <a:gd name="connsiteY121" fmla="*/ 226055 h 298698"/>
                <a:gd name="connsiteX122" fmla="*/ 589549 w 1254307"/>
                <a:gd name="connsiteY122" fmla="*/ 226055 h 298698"/>
                <a:gd name="connsiteX123" fmla="*/ 589549 w 1254307"/>
                <a:gd name="connsiteY123" fmla="*/ 226800 h 298698"/>
                <a:gd name="connsiteX124" fmla="*/ 589549 w 1254307"/>
                <a:gd name="connsiteY124" fmla="*/ 228662 h 298698"/>
                <a:gd name="connsiteX125" fmla="*/ 614128 w 1254307"/>
                <a:gd name="connsiteY125" fmla="*/ 250634 h 298698"/>
                <a:gd name="connsiteX126" fmla="*/ 636845 w 1254307"/>
                <a:gd name="connsiteY126" fmla="*/ 244675 h 298698"/>
                <a:gd name="connsiteX127" fmla="*/ 642804 w 1254307"/>
                <a:gd name="connsiteY127" fmla="*/ 255848 h 298698"/>
                <a:gd name="connsiteX128" fmla="*/ 612638 w 1254307"/>
                <a:gd name="connsiteY128" fmla="*/ 264413 h 298698"/>
                <a:gd name="connsiteX129" fmla="*/ 572790 w 1254307"/>
                <a:gd name="connsiteY129" fmla="*/ 221586 h 298698"/>
                <a:gd name="connsiteX130" fmla="*/ 611521 w 1254307"/>
                <a:gd name="connsiteY130" fmla="*/ 177641 h 298698"/>
                <a:gd name="connsiteX131" fmla="*/ 372060 w 1254307"/>
                <a:gd name="connsiteY131" fmla="*/ 164979 h 298698"/>
                <a:gd name="connsiteX132" fmla="*/ 339287 w 1254307"/>
                <a:gd name="connsiteY132" fmla="*/ 208179 h 298698"/>
                <a:gd name="connsiteX133" fmla="*/ 373177 w 1254307"/>
                <a:gd name="connsiteY133" fmla="*/ 250262 h 298698"/>
                <a:gd name="connsiteX134" fmla="*/ 406322 w 1254307"/>
                <a:gd name="connsiteY134" fmla="*/ 206689 h 298698"/>
                <a:gd name="connsiteX135" fmla="*/ 372060 w 1254307"/>
                <a:gd name="connsiteY135" fmla="*/ 164979 h 298698"/>
                <a:gd name="connsiteX136" fmla="*/ 915038 w 1254307"/>
                <a:gd name="connsiteY136" fmla="*/ 156041 h 298698"/>
                <a:gd name="connsiteX137" fmla="*/ 932541 w 1254307"/>
                <a:gd name="connsiteY137" fmla="*/ 156041 h 298698"/>
                <a:gd name="connsiteX138" fmla="*/ 932541 w 1254307"/>
                <a:gd name="connsiteY138" fmla="*/ 180248 h 298698"/>
                <a:gd name="connsiteX139" fmla="*/ 957121 w 1254307"/>
                <a:gd name="connsiteY139" fmla="*/ 180248 h 298698"/>
                <a:gd name="connsiteX140" fmla="*/ 957121 w 1254307"/>
                <a:gd name="connsiteY140" fmla="*/ 194027 h 298698"/>
                <a:gd name="connsiteX141" fmla="*/ 932541 w 1254307"/>
                <a:gd name="connsiteY141" fmla="*/ 194027 h 298698"/>
                <a:gd name="connsiteX142" fmla="*/ 932541 w 1254307"/>
                <a:gd name="connsiteY142" fmla="*/ 234248 h 298698"/>
                <a:gd name="connsiteX143" fmla="*/ 944459 w 1254307"/>
                <a:gd name="connsiteY143" fmla="*/ 250262 h 298698"/>
                <a:gd name="connsiteX144" fmla="*/ 955259 w 1254307"/>
                <a:gd name="connsiteY144" fmla="*/ 248027 h 298698"/>
                <a:gd name="connsiteX145" fmla="*/ 959728 w 1254307"/>
                <a:gd name="connsiteY145" fmla="*/ 259944 h 298698"/>
                <a:gd name="connsiteX146" fmla="*/ 940735 w 1254307"/>
                <a:gd name="connsiteY146" fmla="*/ 264786 h 298698"/>
                <a:gd name="connsiteX147" fmla="*/ 920997 w 1254307"/>
                <a:gd name="connsiteY147" fmla="*/ 258082 h 298698"/>
                <a:gd name="connsiteX148" fmla="*/ 915038 w 1254307"/>
                <a:gd name="connsiteY148" fmla="*/ 234248 h 298698"/>
                <a:gd name="connsiteX149" fmla="*/ 915038 w 1254307"/>
                <a:gd name="connsiteY149" fmla="*/ 194027 h 298698"/>
                <a:gd name="connsiteX150" fmla="*/ 900514 w 1254307"/>
                <a:gd name="connsiteY150" fmla="*/ 194027 h 298698"/>
                <a:gd name="connsiteX151" fmla="*/ 900514 w 1254307"/>
                <a:gd name="connsiteY151" fmla="*/ 180248 h 298698"/>
                <a:gd name="connsiteX152" fmla="*/ 915038 w 1254307"/>
                <a:gd name="connsiteY152" fmla="*/ 180248 h 298698"/>
                <a:gd name="connsiteX153" fmla="*/ 519163 w 1254307"/>
                <a:gd name="connsiteY153" fmla="*/ 156041 h 298698"/>
                <a:gd name="connsiteX154" fmla="*/ 536667 w 1254307"/>
                <a:gd name="connsiteY154" fmla="*/ 156041 h 298698"/>
                <a:gd name="connsiteX155" fmla="*/ 536667 w 1254307"/>
                <a:gd name="connsiteY155" fmla="*/ 180248 h 298698"/>
                <a:gd name="connsiteX156" fmla="*/ 561246 w 1254307"/>
                <a:gd name="connsiteY156" fmla="*/ 180248 h 298698"/>
                <a:gd name="connsiteX157" fmla="*/ 561246 w 1254307"/>
                <a:gd name="connsiteY157" fmla="*/ 194027 h 298698"/>
                <a:gd name="connsiteX158" fmla="*/ 536667 w 1254307"/>
                <a:gd name="connsiteY158" fmla="*/ 194027 h 298698"/>
                <a:gd name="connsiteX159" fmla="*/ 536667 w 1254307"/>
                <a:gd name="connsiteY159" fmla="*/ 234248 h 298698"/>
                <a:gd name="connsiteX160" fmla="*/ 548956 w 1254307"/>
                <a:gd name="connsiteY160" fmla="*/ 250262 h 298698"/>
                <a:gd name="connsiteX161" fmla="*/ 559756 w 1254307"/>
                <a:gd name="connsiteY161" fmla="*/ 248027 h 298698"/>
                <a:gd name="connsiteX162" fmla="*/ 564225 w 1254307"/>
                <a:gd name="connsiteY162" fmla="*/ 259944 h 298698"/>
                <a:gd name="connsiteX163" fmla="*/ 544860 w 1254307"/>
                <a:gd name="connsiteY163" fmla="*/ 264786 h 298698"/>
                <a:gd name="connsiteX164" fmla="*/ 525122 w 1254307"/>
                <a:gd name="connsiteY164" fmla="*/ 258082 h 298698"/>
                <a:gd name="connsiteX165" fmla="*/ 519163 w 1254307"/>
                <a:gd name="connsiteY165" fmla="*/ 234248 h 298698"/>
                <a:gd name="connsiteX166" fmla="*/ 519163 w 1254307"/>
                <a:gd name="connsiteY166" fmla="*/ 194027 h 298698"/>
                <a:gd name="connsiteX167" fmla="*/ 504639 w 1254307"/>
                <a:gd name="connsiteY167" fmla="*/ 194027 h 298698"/>
                <a:gd name="connsiteX168" fmla="*/ 504639 w 1254307"/>
                <a:gd name="connsiteY168" fmla="*/ 180248 h 298698"/>
                <a:gd name="connsiteX169" fmla="*/ 519163 w 1254307"/>
                <a:gd name="connsiteY169" fmla="*/ 180248 h 298698"/>
                <a:gd name="connsiteX170" fmla="*/ 976114 w 1254307"/>
                <a:gd name="connsiteY170" fmla="*/ 150828 h 298698"/>
                <a:gd name="connsiteX171" fmla="*/ 993617 w 1254307"/>
                <a:gd name="connsiteY171" fmla="*/ 150828 h 298698"/>
                <a:gd name="connsiteX172" fmla="*/ 993617 w 1254307"/>
                <a:gd name="connsiteY172" fmla="*/ 262552 h 298698"/>
                <a:gd name="connsiteX173" fmla="*/ 976114 w 1254307"/>
                <a:gd name="connsiteY173" fmla="*/ 262552 h 298698"/>
                <a:gd name="connsiteX174" fmla="*/ 866252 w 1254307"/>
                <a:gd name="connsiteY174" fmla="*/ 150828 h 298698"/>
                <a:gd name="connsiteX175" fmla="*/ 875935 w 1254307"/>
                <a:gd name="connsiteY175" fmla="*/ 160883 h 298698"/>
                <a:gd name="connsiteX176" fmla="*/ 866252 w 1254307"/>
                <a:gd name="connsiteY176" fmla="*/ 170566 h 298698"/>
                <a:gd name="connsiteX177" fmla="*/ 856569 w 1254307"/>
                <a:gd name="connsiteY177" fmla="*/ 160511 h 298698"/>
                <a:gd name="connsiteX178" fmla="*/ 866252 w 1254307"/>
                <a:gd name="connsiteY178" fmla="*/ 150828 h 298698"/>
                <a:gd name="connsiteX179" fmla="*/ 834597 w 1254307"/>
                <a:gd name="connsiteY179" fmla="*/ 150828 h 298698"/>
                <a:gd name="connsiteX180" fmla="*/ 844652 w 1254307"/>
                <a:gd name="connsiteY180" fmla="*/ 160511 h 298698"/>
                <a:gd name="connsiteX181" fmla="*/ 834969 w 1254307"/>
                <a:gd name="connsiteY181" fmla="*/ 170566 h 298698"/>
                <a:gd name="connsiteX182" fmla="*/ 824914 w 1254307"/>
                <a:gd name="connsiteY182" fmla="*/ 160883 h 298698"/>
                <a:gd name="connsiteX183" fmla="*/ 834597 w 1254307"/>
                <a:gd name="connsiteY183" fmla="*/ 150828 h 298698"/>
                <a:gd name="connsiteX184" fmla="*/ 1254307 w 1254307"/>
                <a:gd name="connsiteY184" fmla="*/ 150455 h 298698"/>
                <a:gd name="connsiteX185" fmla="*/ 1254307 w 1254307"/>
                <a:gd name="connsiteY185" fmla="*/ 262179 h 298698"/>
                <a:gd name="connsiteX186" fmla="*/ 1239410 w 1254307"/>
                <a:gd name="connsiteY186" fmla="*/ 262179 h 298698"/>
                <a:gd name="connsiteX187" fmla="*/ 1239410 w 1254307"/>
                <a:gd name="connsiteY187" fmla="*/ 255476 h 298698"/>
                <a:gd name="connsiteX188" fmla="*/ 1237921 w 1254307"/>
                <a:gd name="connsiteY188" fmla="*/ 256593 h 298698"/>
                <a:gd name="connsiteX189" fmla="*/ 1215576 w 1254307"/>
                <a:gd name="connsiteY189" fmla="*/ 264414 h 298698"/>
                <a:gd name="connsiteX190" fmla="*/ 1178707 w 1254307"/>
                <a:gd name="connsiteY190" fmla="*/ 222331 h 298698"/>
                <a:gd name="connsiteX191" fmla="*/ 1218555 w 1254307"/>
                <a:gd name="connsiteY191" fmla="*/ 177641 h 298698"/>
                <a:gd name="connsiteX192" fmla="*/ 1235686 w 1254307"/>
                <a:gd name="connsiteY192" fmla="*/ 181738 h 298698"/>
                <a:gd name="connsiteX193" fmla="*/ 1236804 w 1254307"/>
                <a:gd name="connsiteY193" fmla="*/ 182483 h 298698"/>
                <a:gd name="connsiteX194" fmla="*/ 1236804 w 1254307"/>
                <a:gd name="connsiteY194" fmla="*/ 181365 h 298698"/>
                <a:gd name="connsiteX195" fmla="*/ 1236804 w 1254307"/>
                <a:gd name="connsiteY195" fmla="*/ 150827 h 298698"/>
                <a:gd name="connsiteX196" fmla="*/ 373177 w 1254307"/>
                <a:gd name="connsiteY196" fmla="*/ 150455 h 298698"/>
                <a:gd name="connsiteX197" fmla="*/ 424942 w 1254307"/>
                <a:gd name="connsiteY197" fmla="*/ 206689 h 298698"/>
                <a:gd name="connsiteX198" fmla="*/ 372804 w 1254307"/>
                <a:gd name="connsiteY198" fmla="*/ 264786 h 298698"/>
                <a:gd name="connsiteX199" fmla="*/ 321039 w 1254307"/>
                <a:gd name="connsiteY199" fmla="*/ 207434 h 298698"/>
                <a:gd name="connsiteX200" fmla="*/ 373177 w 1254307"/>
                <a:gd name="connsiteY200" fmla="*/ 150455 h 298698"/>
                <a:gd name="connsiteX201" fmla="*/ 388446 w 1254307"/>
                <a:gd name="connsiteY201" fmla="*/ 123269 h 298698"/>
                <a:gd name="connsiteX202" fmla="*/ 397756 w 1254307"/>
                <a:gd name="connsiteY202" fmla="*/ 133697 h 298698"/>
                <a:gd name="connsiteX203" fmla="*/ 388446 w 1254307"/>
                <a:gd name="connsiteY203" fmla="*/ 143007 h 298698"/>
                <a:gd name="connsiteX204" fmla="*/ 379135 w 1254307"/>
                <a:gd name="connsiteY204" fmla="*/ 132579 h 298698"/>
                <a:gd name="connsiteX205" fmla="*/ 388446 w 1254307"/>
                <a:gd name="connsiteY205" fmla="*/ 123269 h 298698"/>
                <a:gd name="connsiteX206" fmla="*/ 357163 w 1254307"/>
                <a:gd name="connsiteY206" fmla="*/ 123269 h 298698"/>
                <a:gd name="connsiteX207" fmla="*/ 367218 w 1254307"/>
                <a:gd name="connsiteY207" fmla="*/ 132952 h 298698"/>
                <a:gd name="connsiteX208" fmla="*/ 367218 w 1254307"/>
                <a:gd name="connsiteY208" fmla="*/ 133324 h 298698"/>
                <a:gd name="connsiteX209" fmla="*/ 357535 w 1254307"/>
                <a:gd name="connsiteY209" fmla="*/ 143007 h 298698"/>
                <a:gd name="connsiteX210" fmla="*/ 347480 w 1254307"/>
                <a:gd name="connsiteY210" fmla="*/ 133324 h 298698"/>
                <a:gd name="connsiteX211" fmla="*/ 357163 w 1254307"/>
                <a:gd name="connsiteY211" fmla="*/ 123269 h 298698"/>
                <a:gd name="connsiteX212" fmla="*/ 465535 w 1254307"/>
                <a:gd name="connsiteY212" fmla="*/ 61820 h 298698"/>
                <a:gd name="connsiteX213" fmla="*/ 450266 w 1254307"/>
                <a:gd name="connsiteY213" fmla="*/ 79324 h 298698"/>
                <a:gd name="connsiteX214" fmla="*/ 464045 w 1254307"/>
                <a:gd name="connsiteY214" fmla="*/ 95710 h 298698"/>
                <a:gd name="connsiteX215" fmla="*/ 474845 w 1254307"/>
                <a:gd name="connsiteY215" fmla="*/ 91986 h 298698"/>
                <a:gd name="connsiteX216" fmla="*/ 474845 w 1254307"/>
                <a:gd name="connsiteY216" fmla="*/ 63683 h 298698"/>
                <a:gd name="connsiteX217" fmla="*/ 474473 w 1254307"/>
                <a:gd name="connsiteY217" fmla="*/ 63683 h 298698"/>
                <a:gd name="connsiteX218" fmla="*/ 465535 w 1254307"/>
                <a:gd name="connsiteY218" fmla="*/ 61820 h 298698"/>
                <a:gd name="connsiteX219" fmla="*/ 546721 w 1254307"/>
                <a:gd name="connsiteY219" fmla="*/ 61448 h 298698"/>
                <a:gd name="connsiteX220" fmla="*/ 532942 w 1254307"/>
                <a:gd name="connsiteY220" fmla="*/ 78952 h 298698"/>
                <a:gd name="connsiteX221" fmla="*/ 547094 w 1254307"/>
                <a:gd name="connsiteY221" fmla="*/ 96828 h 298698"/>
                <a:gd name="connsiteX222" fmla="*/ 560873 w 1254307"/>
                <a:gd name="connsiteY222" fmla="*/ 79324 h 298698"/>
                <a:gd name="connsiteX223" fmla="*/ 546721 w 1254307"/>
                <a:gd name="connsiteY223" fmla="*/ 61448 h 298698"/>
                <a:gd name="connsiteX224" fmla="*/ 409301 w 1254307"/>
                <a:gd name="connsiteY224" fmla="*/ 61076 h 298698"/>
                <a:gd name="connsiteX225" fmla="*/ 395894 w 1254307"/>
                <a:gd name="connsiteY225" fmla="*/ 74483 h 298698"/>
                <a:gd name="connsiteX226" fmla="*/ 395894 w 1254307"/>
                <a:gd name="connsiteY226" fmla="*/ 75228 h 298698"/>
                <a:gd name="connsiteX227" fmla="*/ 420474 w 1254307"/>
                <a:gd name="connsiteY227" fmla="*/ 75228 h 298698"/>
                <a:gd name="connsiteX228" fmla="*/ 420474 w 1254307"/>
                <a:gd name="connsiteY228" fmla="*/ 74483 h 298698"/>
                <a:gd name="connsiteX229" fmla="*/ 409301 w 1254307"/>
                <a:gd name="connsiteY229" fmla="*/ 61076 h 298698"/>
                <a:gd name="connsiteX230" fmla="*/ 500170 w 1254307"/>
                <a:gd name="connsiteY230" fmla="*/ 57724 h 298698"/>
                <a:gd name="connsiteX231" fmla="*/ 509853 w 1254307"/>
                <a:gd name="connsiteY231" fmla="*/ 57724 h 298698"/>
                <a:gd name="connsiteX232" fmla="*/ 509853 w 1254307"/>
                <a:gd name="connsiteY232" fmla="*/ 103531 h 298698"/>
                <a:gd name="connsiteX233" fmla="*/ 500170 w 1254307"/>
                <a:gd name="connsiteY233" fmla="*/ 103531 h 298698"/>
                <a:gd name="connsiteX234" fmla="*/ 606680 w 1254307"/>
                <a:gd name="connsiteY234" fmla="*/ 54000 h 298698"/>
                <a:gd name="connsiteX235" fmla="*/ 618597 w 1254307"/>
                <a:gd name="connsiteY235" fmla="*/ 58469 h 298698"/>
                <a:gd name="connsiteX236" fmla="*/ 623439 w 1254307"/>
                <a:gd name="connsiteY236" fmla="*/ 76345 h 298698"/>
                <a:gd name="connsiteX237" fmla="*/ 623439 w 1254307"/>
                <a:gd name="connsiteY237" fmla="*/ 103904 h 298698"/>
                <a:gd name="connsiteX238" fmla="*/ 614128 w 1254307"/>
                <a:gd name="connsiteY238" fmla="*/ 103904 h 298698"/>
                <a:gd name="connsiteX239" fmla="*/ 614128 w 1254307"/>
                <a:gd name="connsiteY239" fmla="*/ 103531 h 298698"/>
                <a:gd name="connsiteX240" fmla="*/ 614128 w 1254307"/>
                <a:gd name="connsiteY240" fmla="*/ 77090 h 298698"/>
                <a:gd name="connsiteX241" fmla="*/ 611521 w 1254307"/>
                <a:gd name="connsiteY241" fmla="*/ 64428 h 298698"/>
                <a:gd name="connsiteX242" fmla="*/ 604818 w 1254307"/>
                <a:gd name="connsiteY242" fmla="*/ 62193 h 298698"/>
                <a:gd name="connsiteX243" fmla="*/ 593273 w 1254307"/>
                <a:gd name="connsiteY243" fmla="*/ 65917 h 298698"/>
                <a:gd name="connsiteX244" fmla="*/ 592901 w 1254307"/>
                <a:gd name="connsiteY244" fmla="*/ 65917 h 298698"/>
                <a:gd name="connsiteX245" fmla="*/ 592901 w 1254307"/>
                <a:gd name="connsiteY245" fmla="*/ 103531 h 298698"/>
                <a:gd name="connsiteX246" fmla="*/ 583218 w 1254307"/>
                <a:gd name="connsiteY246" fmla="*/ 103531 h 298698"/>
                <a:gd name="connsiteX247" fmla="*/ 583218 w 1254307"/>
                <a:gd name="connsiteY247" fmla="*/ 55490 h 298698"/>
                <a:gd name="connsiteX248" fmla="*/ 591411 w 1254307"/>
                <a:gd name="connsiteY248" fmla="*/ 55490 h 298698"/>
                <a:gd name="connsiteX249" fmla="*/ 591411 w 1254307"/>
                <a:gd name="connsiteY249" fmla="*/ 59586 h 298698"/>
                <a:gd name="connsiteX250" fmla="*/ 592528 w 1254307"/>
                <a:gd name="connsiteY250" fmla="*/ 58842 h 298698"/>
                <a:gd name="connsiteX251" fmla="*/ 606680 w 1254307"/>
                <a:gd name="connsiteY251" fmla="*/ 54000 h 298698"/>
                <a:gd name="connsiteX252" fmla="*/ 547094 w 1254307"/>
                <a:gd name="connsiteY252" fmla="*/ 54000 h 298698"/>
                <a:gd name="connsiteX253" fmla="*/ 570183 w 1254307"/>
                <a:gd name="connsiteY253" fmla="*/ 79324 h 298698"/>
                <a:gd name="connsiteX254" fmla="*/ 545977 w 1254307"/>
                <a:gd name="connsiteY254" fmla="*/ 105021 h 298698"/>
                <a:gd name="connsiteX255" fmla="*/ 522887 w 1254307"/>
                <a:gd name="connsiteY255" fmla="*/ 79697 h 298698"/>
                <a:gd name="connsiteX256" fmla="*/ 547094 w 1254307"/>
                <a:gd name="connsiteY256" fmla="*/ 54000 h 298698"/>
                <a:gd name="connsiteX257" fmla="*/ 409301 w 1254307"/>
                <a:gd name="connsiteY257" fmla="*/ 54000 h 298698"/>
                <a:gd name="connsiteX258" fmla="*/ 429412 w 1254307"/>
                <a:gd name="connsiteY258" fmla="*/ 78579 h 298698"/>
                <a:gd name="connsiteX259" fmla="*/ 429412 w 1254307"/>
                <a:gd name="connsiteY259" fmla="*/ 81186 h 298698"/>
                <a:gd name="connsiteX260" fmla="*/ 429412 w 1254307"/>
                <a:gd name="connsiteY260" fmla="*/ 81931 h 298698"/>
                <a:gd name="connsiteX261" fmla="*/ 395894 w 1254307"/>
                <a:gd name="connsiteY261" fmla="*/ 81931 h 298698"/>
                <a:gd name="connsiteX262" fmla="*/ 395894 w 1254307"/>
                <a:gd name="connsiteY262" fmla="*/ 82676 h 298698"/>
                <a:gd name="connsiteX263" fmla="*/ 395894 w 1254307"/>
                <a:gd name="connsiteY263" fmla="*/ 84166 h 298698"/>
                <a:gd name="connsiteX264" fmla="*/ 410791 w 1254307"/>
                <a:gd name="connsiteY264" fmla="*/ 97200 h 298698"/>
                <a:gd name="connsiteX265" fmla="*/ 424198 w 1254307"/>
                <a:gd name="connsiteY265" fmla="*/ 93476 h 298698"/>
                <a:gd name="connsiteX266" fmla="*/ 427549 w 1254307"/>
                <a:gd name="connsiteY266" fmla="*/ 99807 h 298698"/>
                <a:gd name="connsiteX267" fmla="*/ 410046 w 1254307"/>
                <a:gd name="connsiteY267" fmla="*/ 104648 h 298698"/>
                <a:gd name="connsiteX268" fmla="*/ 386584 w 1254307"/>
                <a:gd name="connsiteY268" fmla="*/ 79697 h 298698"/>
                <a:gd name="connsiteX269" fmla="*/ 409301 w 1254307"/>
                <a:gd name="connsiteY269" fmla="*/ 54000 h 298698"/>
                <a:gd name="connsiteX270" fmla="*/ 465907 w 1254307"/>
                <a:gd name="connsiteY270" fmla="*/ 53627 h 298698"/>
                <a:gd name="connsiteX271" fmla="*/ 484528 w 1254307"/>
                <a:gd name="connsiteY271" fmla="*/ 58469 h 298698"/>
                <a:gd name="connsiteX272" fmla="*/ 484528 w 1254307"/>
                <a:gd name="connsiteY272" fmla="*/ 103531 h 298698"/>
                <a:gd name="connsiteX273" fmla="*/ 479686 w 1254307"/>
                <a:gd name="connsiteY273" fmla="*/ 120662 h 298698"/>
                <a:gd name="connsiteX274" fmla="*/ 462555 w 1254307"/>
                <a:gd name="connsiteY274" fmla="*/ 126620 h 298698"/>
                <a:gd name="connsiteX275" fmla="*/ 442445 w 1254307"/>
                <a:gd name="connsiteY275" fmla="*/ 120289 h 298698"/>
                <a:gd name="connsiteX276" fmla="*/ 446542 w 1254307"/>
                <a:gd name="connsiteY276" fmla="*/ 113958 h 298698"/>
                <a:gd name="connsiteX277" fmla="*/ 461438 w 1254307"/>
                <a:gd name="connsiteY277" fmla="*/ 119172 h 298698"/>
                <a:gd name="connsiteX278" fmla="*/ 471121 w 1254307"/>
                <a:gd name="connsiteY278" fmla="*/ 115448 h 298698"/>
                <a:gd name="connsiteX279" fmla="*/ 474845 w 1254307"/>
                <a:gd name="connsiteY279" fmla="*/ 103531 h 298698"/>
                <a:gd name="connsiteX280" fmla="*/ 474845 w 1254307"/>
                <a:gd name="connsiteY280" fmla="*/ 99807 h 298698"/>
                <a:gd name="connsiteX281" fmla="*/ 473728 w 1254307"/>
                <a:gd name="connsiteY281" fmla="*/ 100179 h 298698"/>
                <a:gd name="connsiteX282" fmla="*/ 473355 w 1254307"/>
                <a:gd name="connsiteY282" fmla="*/ 100551 h 298698"/>
                <a:gd name="connsiteX283" fmla="*/ 461811 w 1254307"/>
                <a:gd name="connsiteY283" fmla="*/ 103531 h 298698"/>
                <a:gd name="connsiteX284" fmla="*/ 440583 w 1254307"/>
                <a:gd name="connsiteY284" fmla="*/ 79696 h 298698"/>
                <a:gd name="connsiteX285" fmla="*/ 440583 w 1254307"/>
                <a:gd name="connsiteY285" fmla="*/ 77834 h 298698"/>
                <a:gd name="connsiteX286" fmla="*/ 465907 w 1254307"/>
                <a:gd name="connsiteY286" fmla="*/ 53627 h 298698"/>
                <a:gd name="connsiteX287" fmla="*/ 342267 w 1254307"/>
                <a:gd name="connsiteY287" fmla="*/ 45807 h 298698"/>
                <a:gd name="connsiteX288" fmla="*/ 342267 w 1254307"/>
                <a:gd name="connsiteY288" fmla="*/ 68152 h 298698"/>
                <a:gd name="connsiteX289" fmla="*/ 347480 w 1254307"/>
                <a:gd name="connsiteY289" fmla="*/ 68152 h 298698"/>
                <a:gd name="connsiteX290" fmla="*/ 360887 w 1254307"/>
                <a:gd name="connsiteY290" fmla="*/ 64800 h 298698"/>
                <a:gd name="connsiteX291" fmla="*/ 361260 w 1254307"/>
                <a:gd name="connsiteY291" fmla="*/ 48786 h 298698"/>
                <a:gd name="connsiteX292" fmla="*/ 350832 w 1254307"/>
                <a:gd name="connsiteY292" fmla="*/ 45807 h 298698"/>
                <a:gd name="connsiteX293" fmla="*/ 505011 w 1254307"/>
                <a:gd name="connsiteY293" fmla="*/ 37986 h 298698"/>
                <a:gd name="connsiteX294" fmla="*/ 510969 w 1254307"/>
                <a:gd name="connsiteY294" fmla="*/ 43945 h 298698"/>
                <a:gd name="connsiteX295" fmla="*/ 505011 w 1254307"/>
                <a:gd name="connsiteY295" fmla="*/ 49531 h 298698"/>
                <a:gd name="connsiteX296" fmla="*/ 499052 w 1254307"/>
                <a:gd name="connsiteY296" fmla="*/ 43945 h 298698"/>
                <a:gd name="connsiteX297" fmla="*/ 505011 w 1254307"/>
                <a:gd name="connsiteY297" fmla="*/ 37986 h 298698"/>
                <a:gd name="connsiteX298" fmla="*/ 331839 w 1254307"/>
                <a:gd name="connsiteY298" fmla="*/ 37614 h 298698"/>
                <a:gd name="connsiteX299" fmla="*/ 348970 w 1254307"/>
                <a:gd name="connsiteY299" fmla="*/ 37614 h 298698"/>
                <a:gd name="connsiteX300" fmla="*/ 368708 w 1254307"/>
                <a:gd name="connsiteY300" fmla="*/ 42828 h 298698"/>
                <a:gd name="connsiteX301" fmla="*/ 373922 w 1254307"/>
                <a:gd name="connsiteY301" fmla="*/ 55862 h 298698"/>
                <a:gd name="connsiteX302" fmla="*/ 369825 w 1254307"/>
                <a:gd name="connsiteY302" fmla="*/ 67407 h 298698"/>
                <a:gd name="connsiteX303" fmla="*/ 359025 w 1254307"/>
                <a:gd name="connsiteY303" fmla="*/ 72621 h 298698"/>
                <a:gd name="connsiteX304" fmla="*/ 365729 w 1254307"/>
                <a:gd name="connsiteY304" fmla="*/ 76345 h 298698"/>
                <a:gd name="connsiteX305" fmla="*/ 370198 w 1254307"/>
                <a:gd name="connsiteY305" fmla="*/ 84538 h 298698"/>
                <a:gd name="connsiteX306" fmla="*/ 378391 w 1254307"/>
                <a:gd name="connsiteY306" fmla="*/ 103531 h 298698"/>
                <a:gd name="connsiteX307" fmla="*/ 367591 w 1254307"/>
                <a:gd name="connsiteY307" fmla="*/ 103531 h 298698"/>
                <a:gd name="connsiteX308" fmla="*/ 359770 w 1254307"/>
                <a:gd name="connsiteY308" fmla="*/ 86028 h 298698"/>
                <a:gd name="connsiteX309" fmla="*/ 345246 w 1254307"/>
                <a:gd name="connsiteY309" fmla="*/ 75973 h 298698"/>
                <a:gd name="connsiteX310" fmla="*/ 341894 w 1254307"/>
                <a:gd name="connsiteY310" fmla="*/ 75973 h 298698"/>
                <a:gd name="connsiteX311" fmla="*/ 341894 w 1254307"/>
                <a:gd name="connsiteY311" fmla="*/ 103531 h 298698"/>
                <a:gd name="connsiteX312" fmla="*/ 331839 w 1254307"/>
                <a:gd name="connsiteY312" fmla="*/ 103531 h 298698"/>
                <a:gd name="connsiteX313" fmla="*/ 131481 w 1254307"/>
                <a:gd name="connsiteY313" fmla="*/ 12290 h 298698"/>
                <a:gd name="connsiteX314" fmla="*/ 113605 w 1254307"/>
                <a:gd name="connsiteY314" fmla="*/ 36869 h 298698"/>
                <a:gd name="connsiteX315" fmla="*/ 96846 w 1254307"/>
                <a:gd name="connsiteY315" fmla="*/ 17876 h 298698"/>
                <a:gd name="connsiteX316" fmla="*/ 92377 w 1254307"/>
                <a:gd name="connsiteY316" fmla="*/ 52883 h 298698"/>
                <a:gd name="connsiteX317" fmla="*/ 60722 w 1254307"/>
                <a:gd name="connsiteY317" fmla="*/ 38731 h 298698"/>
                <a:gd name="connsiteX318" fmla="*/ 67798 w 1254307"/>
                <a:gd name="connsiteY318" fmla="*/ 62938 h 298698"/>
                <a:gd name="connsiteX319" fmla="*/ 38005 w 1254307"/>
                <a:gd name="connsiteY319" fmla="*/ 65917 h 298698"/>
                <a:gd name="connsiteX320" fmla="*/ 64446 w 1254307"/>
                <a:gd name="connsiteY320" fmla="*/ 80069 h 298698"/>
                <a:gd name="connsiteX321" fmla="*/ 90888 w 1254307"/>
                <a:gd name="connsiteY321" fmla="*/ 91614 h 298698"/>
                <a:gd name="connsiteX322" fmla="*/ 134460 w 1254307"/>
                <a:gd name="connsiteY322" fmla="*/ 141145 h 298698"/>
                <a:gd name="connsiteX323" fmla="*/ 69288 w 1254307"/>
                <a:gd name="connsiteY323" fmla="*/ 128483 h 298698"/>
                <a:gd name="connsiteX324" fmla="*/ 45826 w 1254307"/>
                <a:gd name="connsiteY324" fmla="*/ 111352 h 298698"/>
                <a:gd name="connsiteX325" fmla="*/ 20874 w 1254307"/>
                <a:gd name="connsiteY325" fmla="*/ 96083 h 298698"/>
                <a:gd name="connsiteX326" fmla="*/ 32791 w 1254307"/>
                <a:gd name="connsiteY326" fmla="*/ 123641 h 298698"/>
                <a:gd name="connsiteX327" fmla="*/ 8957 w 1254307"/>
                <a:gd name="connsiteY327" fmla="*/ 128483 h 298698"/>
                <a:gd name="connsiteX328" fmla="*/ 37260 w 1254307"/>
                <a:gd name="connsiteY328" fmla="*/ 149710 h 298698"/>
                <a:gd name="connsiteX329" fmla="*/ 8957 w 1254307"/>
                <a:gd name="connsiteY329" fmla="*/ 170938 h 298698"/>
                <a:gd name="connsiteX330" fmla="*/ 32791 w 1254307"/>
                <a:gd name="connsiteY330" fmla="*/ 175779 h 298698"/>
                <a:gd name="connsiteX331" fmla="*/ 20874 w 1254307"/>
                <a:gd name="connsiteY331" fmla="*/ 203338 h 298698"/>
                <a:gd name="connsiteX332" fmla="*/ 45453 w 1254307"/>
                <a:gd name="connsiteY332" fmla="*/ 188069 h 298698"/>
                <a:gd name="connsiteX333" fmla="*/ 68915 w 1254307"/>
                <a:gd name="connsiteY333" fmla="*/ 170566 h 298698"/>
                <a:gd name="connsiteX334" fmla="*/ 134088 w 1254307"/>
                <a:gd name="connsiteY334" fmla="*/ 157903 h 298698"/>
                <a:gd name="connsiteX335" fmla="*/ 90515 w 1254307"/>
                <a:gd name="connsiteY335" fmla="*/ 207434 h 298698"/>
                <a:gd name="connsiteX336" fmla="*/ 64074 w 1254307"/>
                <a:gd name="connsiteY336" fmla="*/ 218979 h 298698"/>
                <a:gd name="connsiteX337" fmla="*/ 37633 w 1254307"/>
                <a:gd name="connsiteY337" fmla="*/ 233131 h 298698"/>
                <a:gd name="connsiteX338" fmla="*/ 67426 w 1254307"/>
                <a:gd name="connsiteY338" fmla="*/ 236110 h 298698"/>
                <a:gd name="connsiteX339" fmla="*/ 58860 w 1254307"/>
                <a:gd name="connsiteY339" fmla="*/ 259572 h 298698"/>
                <a:gd name="connsiteX340" fmla="*/ 91260 w 1254307"/>
                <a:gd name="connsiteY340" fmla="*/ 246166 h 298698"/>
                <a:gd name="connsiteX341" fmla="*/ 96102 w 1254307"/>
                <a:gd name="connsiteY341" fmla="*/ 280800 h 298698"/>
                <a:gd name="connsiteX342" fmla="*/ 112488 w 1254307"/>
                <a:gd name="connsiteY342" fmla="*/ 261807 h 298698"/>
                <a:gd name="connsiteX343" fmla="*/ 130364 w 1254307"/>
                <a:gd name="connsiteY343" fmla="*/ 286386 h 298698"/>
                <a:gd name="connsiteX344" fmla="*/ 129619 w 1254307"/>
                <a:gd name="connsiteY344" fmla="*/ 256593 h 298698"/>
                <a:gd name="connsiteX345" fmla="*/ 126639 w 1254307"/>
                <a:gd name="connsiteY345" fmla="*/ 228290 h 298698"/>
                <a:gd name="connsiteX346" fmla="*/ 147867 w 1254307"/>
                <a:gd name="connsiteY346" fmla="*/ 165724 h 298698"/>
                <a:gd name="connsiteX347" fmla="*/ 169095 w 1254307"/>
                <a:gd name="connsiteY347" fmla="*/ 228290 h 298698"/>
                <a:gd name="connsiteX348" fmla="*/ 166115 w 1254307"/>
                <a:gd name="connsiteY348" fmla="*/ 256593 h 298698"/>
                <a:gd name="connsiteX349" fmla="*/ 165370 w 1254307"/>
                <a:gd name="connsiteY349" fmla="*/ 286386 h 298698"/>
                <a:gd name="connsiteX350" fmla="*/ 183246 w 1254307"/>
                <a:gd name="connsiteY350" fmla="*/ 261807 h 298698"/>
                <a:gd name="connsiteX351" fmla="*/ 199632 w 1254307"/>
                <a:gd name="connsiteY351" fmla="*/ 280800 h 298698"/>
                <a:gd name="connsiteX352" fmla="*/ 204474 w 1254307"/>
                <a:gd name="connsiteY352" fmla="*/ 246166 h 298698"/>
                <a:gd name="connsiteX353" fmla="*/ 236874 w 1254307"/>
                <a:gd name="connsiteY353" fmla="*/ 259572 h 298698"/>
                <a:gd name="connsiteX354" fmla="*/ 229053 w 1254307"/>
                <a:gd name="connsiteY354" fmla="*/ 236110 h 298698"/>
                <a:gd name="connsiteX355" fmla="*/ 258846 w 1254307"/>
                <a:gd name="connsiteY355" fmla="*/ 233131 h 298698"/>
                <a:gd name="connsiteX356" fmla="*/ 232405 w 1254307"/>
                <a:gd name="connsiteY356" fmla="*/ 218979 h 298698"/>
                <a:gd name="connsiteX357" fmla="*/ 205963 w 1254307"/>
                <a:gd name="connsiteY357" fmla="*/ 207434 h 298698"/>
                <a:gd name="connsiteX358" fmla="*/ 162391 w 1254307"/>
                <a:gd name="connsiteY358" fmla="*/ 157903 h 298698"/>
                <a:gd name="connsiteX359" fmla="*/ 227563 w 1254307"/>
                <a:gd name="connsiteY359" fmla="*/ 170566 h 298698"/>
                <a:gd name="connsiteX360" fmla="*/ 251025 w 1254307"/>
                <a:gd name="connsiteY360" fmla="*/ 187697 h 298698"/>
                <a:gd name="connsiteX361" fmla="*/ 275977 w 1254307"/>
                <a:gd name="connsiteY361" fmla="*/ 202966 h 298698"/>
                <a:gd name="connsiteX362" fmla="*/ 264060 w 1254307"/>
                <a:gd name="connsiteY362" fmla="*/ 175407 h 298698"/>
                <a:gd name="connsiteX363" fmla="*/ 289384 w 1254307"/>
                <a:gd name="connsiteY363" fmla="*/ 170938 h 298698"/>
                <a:gd name="connsiteX364" fmla="*/ 261081 w 1254307"/>
                <a:gd name="connsiteY364" fmla="*/ 149710 h 298698"/>
                <a:gd name="connsiteX365" fmla="*/ 289384 w 1254307"/>
                <a:gd name="connsiteY365" fmla="*/ 128483 h 298698"/>
                <a:gd name="connsiteX366" fmla="*/ 265550 w 1254307"/>
                <a:gd name="connsiteY366" fmla="*/ 123641 h 298698"/>
                <a:gd name="connsiteX367" fmla="*/ 277467 w 1254307"/>
                <a:gd name="connsiteY367" fmla="*/ 96083 h 298698"/>
                <a:gd name="connsiteX368" fmla="*/ 252515 w 1254307"/>
                <a:gd name="connsiteY368" fmla="*/ 111352 h 298698"/>
                <a:gd name="connsiteX369" fmla="*/ 229053 w 1254307"/>
                <a:gd name="connsiteY369" fmla="*/ 128483 h 298698"/>
                <a:gd name="connsiteX370" fmla="*/ 163881 w 1254307"/>
                <a:gd name="connsiteY370" fmla="*/ 141145 h 298698"/>
                <a:gd name="connsiteX371" fmla="*/ 207453 w 1254307"/>
                <a:gd name="connsiteY371" fmla="*/ 91614 h 298698"/>
                <a:gd name="connsiteX372" fmla="*/ 233894 w 1254307"/>
                <a:gd name="connsiteY372" fmla="*/ 80069 h 298698"/>
                <a:gd name="connsiteX373" fmla="*/ 260336 w 1254307"/>
                <a:gd name="connsiteY373" fmla="*/ 65917 h 298698"/>
                <a:gd name="connsiteX374" fmla="*/ 230543 w 1254307"/>
                <a:gd name="connsiteY374" fmla="*/ 62938 h 298698"/>
                <a:gd name="connsiteX375" fmla="*/ 237619 w 1254307"/>
                <a:gd name="connsiteY375" fmla="*/ 38731 h 298698"/>
                <a:gd name="connsiteX376" fmla="*/ 205963 w 1254307"/>
                <a:gd name="connsiteY376" fmla="*/ 52883 h 298698"/>
                <a:gd name="connsiteX377" fmla="*/ 201495 w 1254307"/>
                <a:gd name="connsiteY377" fmla="*/ 17876 h 298698"/>
                <a:gd name="connsiteX378" fmla="*/ 184363 w 1254307"/>
                <a:gd name="connsiteY378" fmla="*/ 36869 h 298698"/>
                <a:gd name="connsiteX379" fmla="*/ 166488 w 1254307"/>
                <a:gd name="connsiteY379" fmla="*/ 12290 h 298698"/>
                <a:gd name="connsiteX380" fmla="*/ 167232 w 1254307"/>
                <a:gd name="connsiteY380" fmla="*/ 42083 h 298698"/>
                <a:gd name="connsiteX381" fmla="*/ 170212 w 1254307"/>
                <a:gd name="connsiteY381" fmla="*/ 70386 h 298698"/>
                <a:gd name="connsiteX382" fmla="*/ 148984 w 1254307"/>
                <a:gd name="connsiteY382" fmla="*/ 132952 h 298698"/>
                <a:gd name="connsiteX383" fmla="*/ 127757 w 1254307"/>
                <a:gd name="connsiteY383" fmla="*/ 70386 h 298698"/>
                <a:gd name="connsiteX384" fmla="*/ 130736 w 1254307"/>
                <a:gd name="connsiteY384" fmla="*/ 42083 h 298698"/>
                <a:gd name="connsiteX385" fmla="*/ 131481 w 1254307"/>
                <a:gd name="connsiteY385" fmla="*/ 12290 h 298698"/>
                <a:gd name="connsiteX386" fmla="*/ 134833 w 1254307"/>
                <a:gd name="connsiteY386" fmla="*/ 0 h 298698"/>
                <a:gd name="connsiteX387" fmla="*/ 134833 w 1254307"/>
                <a:gd name="connsiteY387" fmla="*/ 67779 h 298698"/>
                <a:gd name="connsiteX388" fmla="*/ 148239 w 1254307"/>
                <a:gd name="connsiteY388" fmla="*/ 107255 h 298698"/>
                <a:gd name="connsiteX389" fmla="*/ 161646 w 1254307"/>
                <a:gd name="connsiteY389" fmla="*/ 67779 h 298698"/>
                <a:gd name="connsiteX390" fmla="*/ 161646 w 1254307"/>
                <a:gd name="connsiteY390" fmla="*/ 0 h 298698"/>
                <a:gd name="connsiteX391" fmla="*/ 184363 w 1254307"/>
                <a:gd name="connsiteY391" fmla="*/ 19738 h 298698"/>
                <a:gd name="connsiteX392" fmla="*/ 202612 w 1254307"/>
                <a:gd name="connsiteY392" fmla="*/ 9310 h 298698"/>
                <a:gd name="connsiteX393" fmla="*/ 214901 w 1254307"/>
                <a:gd name="connsiteY393" fmla="*/ 34634 h 298698"/>
                <a:gd name="connsiteX394" fmla="*/ 242088 w 1254307"/>
                <a:gd name="connsiteY394" fmla="*/ 32400 h 298698"/>
                <a:gd name="connsiteX395" fmla="*/ 242832 w 1254307"/>
                <a:gd name="connsiteY395" fmla="*/ 53255 h 298698"/>
                <a:gd name="connsiteX396" fmla="*/ 271136 w 1254307"/>
                <a:gd name="connsiteY396" fmla="*/ 62938 h 298698"/>
                <a:gd name="connsiteX397" fmla="*/ 212294 w 1254307"/>
                <a:gd name="connsiteY397" fmla="*/ 96828 h 298698"/>
                <a:gd name="connsiteX398" fmla="*/ 184736 w 1254307"/>
                <a:gd name="connsiteY398" fmla="*/ 128110 h 298698"/>
                <a:gd name="connsiteX399" fmla="*/ 226074 w 1254307"/>
                <a:gd name="connsiteY399" fmla="*/ 119917 h 298698"/>
                <a:gd name="connsiteX400" fmla="*/ 284543 w 1254307"/>
                <a:gd name="connsiteY400" fmla="*/ 85655 h 298698"/>
                <a:gd name="connsiteX401" fmla="*/ 279329 w 1254307"/>
                <a:gd name="connsiteY401" fmla="*/ 115448 h 298698"/>
                <a:gd name="connsiteX402" fmla="*/ 296460 w 1254307"/>
                <a:gd name="connsiteY402" fmla="*/ 125876 h 298698"/>
                <a:gd name="connsiteX403" fmla="*/ 280074 w 1254307"/>
                <a:gd name="connsiteY403" fmla="*/ 149338 h 298698"/>
                <a:gd name="connsiteX404" fmla="*/ 296460 w 1254307"/>
                <a:gd name="connsiteY404" fmla="*/ 173172 h 298698"/>
                <a:gd name="connsiteX405" fmla="*/ 279329 w 1254307"/>
                <a:gd name="connsiteY405" fmla="*/ 183600 h 298698"/>
                <a:gd name="connsiteX406" fmla="*/ 284543 w 1254307"/>
                <a:gd name="connsiteY406" fmla="*/ 213393 h 298698"/>
                <a:gd name="connsiteX407" fmla="*/ 226074 w 1254307"/>
                <a:gd name="connsiteY407" fmla="*/ 179131 h 298698"/>
                <a:gd name="connsiteX408" fmla="*/ 184736 w 1254307"/>
                <a:gd name="connsiteY408" fmla="*/ 170938 h 298698"/>
                <a:gd name="connsiteX409" fmla="*/ 212294 w 1254307"/>
                <a:gd name="connsiteY409" fmla="*/ 202221 h 298698"/>
                <a:gd name="connsiteX410" fmla="*/ 271136 w 1254307"/>
                <a:gd name="connsiteY410" fmla="*/ 236110 h 298698"/>
                <a:gd name="connsiteX411" fmla="*/ 243205 w 1254307"/>
                <a:gd name="connsiteY411" fmla="*/ 245793 h 298698"/>
                <a:gd name="connsiteX412" fmla="*/ 243205 w 1254307"/>
                <a:gd name="connsiteY412" fmla="*/ 265903 h 298698"/>
                <a:gd name="connsiteX413" fmla="*/ 214901 w 1254307"/>
                <a:gd name="connsiteY413" fmla="*/ 264041 h 298698"/>
                <a:gd name="connsiteX414" fmla="*/ 202239 w 1254307"/>
                <a:gd name="connsiteY414" fmla="*/ 289366 h 298698"/>
                <a:gd name="connsiteX415" fmla="*/ 184363 w 1254307"/>
                <a:gd name="connsiteY415" fmla="*/ 278938 h 298698"/>
                <a:gd name="connsiteX416" fmla="*/ 161646 w 1254307"/>
                <a:gd name="connsiteY416" fmla="*/ 298676 h 298698"/>
                <a:gd name="connsiteX417" fmla="*/ 161646 w 1254307"/>
                <a:gd name="connsiteY417" fmla="*/ 230897 h 298698"/>
                <a:gd name="connsiteX418" fmla="*/ 148239 w 1254307"/>
                <a:gd name="connsiteY418" fmla="*/ 191421 h 298698"/>
                <a:gd name="connsiteX419" fmla="*/ 134833 w 1254307"/>
                <a:gd name="connsiteY419" fmla="*/ 230897 h 298698"/>
                <a:gd name="connsiteX420" fmla="*/ 134833 w 1254307"/>
                <a:gd name="connsiteY420" fmla="*/ 298676 h 298698"/>
                <a:gd name="connsiteX421" fmla="*/ 112115 w 1254307"/>
                <a:gd name="connsiteY421" fmla="*/ 278938 h 298698"/>
                <a:gd name="connsiteX422" fmla="*/ 94239 w 1254307"/>
                <a:gd name="connsiteY422" fmla="*/ 289366 h 298698"/>
                <a:gd name="connsiteX423" fmla="*/ 81577 w 1254307"/>
                <a:gd name="connsiteY423" fmla="*/ 264041 h 298698"/>
                <a:gd name="connsiteX424" fmla="*/ 53274 w 1254307"/>
                <a:gd name="connsiteY424" fmla="*/ 265903 h 298698"/>
                <a:gd name="connsiteX425" fmla="*/ 53274 w 1254307"/>
                <a:gd name="connsiteY425" fmla="*/ 245793 h 298698"/>
                <a:gd name="connsiteX426" fmla="*/ 25343 w 1254307"/>
                <a:gd name="connsiteY426" fmla="*/ 236110 h 298698"/>
                <a:gd name="connsiteX427" fmla="*/ 84184 w 1254307"/>
                <a:gd name="connsiteY427" fmla="*/ 202221 h 298698"/>
                <a:gd name="connsiteX428" fmla="*/ 111743 w 1254307"/>
                <a:gd name="connsiteY428" fmla="*/ 170938 h 298698"/>
                <a:gd name="connsiteX429" fmla="*/ 70405 w 1254307"/>
                <a:gd name="connsiteY429" fmla="*/ 179131 h 298698"/>
                <a:gd name="connsiteX430" fmla="*/ 11936 w 1254307"/>
                <a:gd name="connsiteY430" fmla="*/ 213393 h 298698"/>
                <a:gd name="connsiteX431" fmla="*/ 17150 w 1254307"/>
                <a:gd name="connsiteY431" fmla="*/ 183600 h 298698"/>
                <a:gd name="connsiteX432" fmla="*/ 19 w 1254307"/>
                <a:gd name="connsiteY432" fmla="*/ 173172 h 298698"/>
                <a:gd name="connsiteX433" fmla="*/ 16405 w 1254307"/>
                <a:gd name="connsiteY433" fmla="*/ 149710 h 298698"/>
                <a:gd name="connsiteX434" fmla="*/ 19 w 1254307"/>
                <a:gd name="connsiteY434" fmla="*/ 126248 h 298698"/>
                <a:gd name="connsiteX435" fmla="*/ 17150 w 1254307"/>
                <a:gd name="connsiteY435" fmla="*/ 115821 h 298698"/>
                <a:gd name="connsiteX436" fmla="*/ 11936 w 1254307"/>
                <a:gd name="connsiteY436" fmla="*/ 86028 h 298698"/>
                <a:gd name="connsiteX437" fmla="*/ 70405 w 1254307"/>
                <a:gd name="connsiteY437" fmla="*/ 120290 h 298698"/>
                <a:gd name="connsiteX438" fmla="*/ 111743 w 1254307"/>
                <a:gd name="connsiteY438" fmla="*/ 128483 h 298698"/>
                <a:gd name="connsiteX439" fmla="*/ 84184 w 1254307"/>
                <a:gd name="connsiteY439" fmla="*/ 97200 h 298698"/>
                <a:gd name="connsiteX440" fmla="*/ 25343 w 1254307"/>
                <a:gd name="connsiteY440" fmla="*/ 63683 h 298698"/>
                <a:gd name="connsiteX441" fmla="*/ 53646 w 1254307"/>
                <a:gd name="connsiteY441" fmla="*/ 53628 h 298698"/>
                <a:gd name="connsiteX442" fmla="*/ 54391 w 1254307"/>
                <a:gd name="connsiteY442" fmla="*/ 32400 h 298698"/>
                <a:gd name="connsiteX443" fmla="*/ 81577 w 1254307"/>
                <a:gd name="connsiteY443" fmla="*/ 34634 h 298698"/>
                <a:gd name="connsiteX444" fmla="*/ 93867 w 1254307"/>
                <a:gd name="connsiteY444" fmla="*/ 9310 h 298698"/>
                <a:gd name="connsiteX445" fmla="*/ 112115 w 1254307"/>
                <a:gd name="connsiteY445" fmla="*/ 19738 h 298698"/>
                <a:gd name="connsiteX446" fmla="*/ 134833 w 1254307"/>
                <a:gd name="connsiteY446" fmla="*/ 0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254307" h="298698">
                  <a:moveTo>
                    <a:pt x="1053948" y="221958"/>
                  </a:moveTo>
                  <a:cubicBezTo>
                    <a:pt x="1040541" y="221958"/>
                    <a:pt x="1031604" y="224193"/>
                    <a:pt x="1027135" y="228662"/>
                  </a:cubicBezTo>
                  <a:cubicBezTo>
                    <a:pt x="1024900" y="231269"/>
                    <a:pt x="1023411" y="234620"/>
                    <a:pt x="1023783" y="237972"/>
                  </a:cubicBezTo>
                  <a:cubicBezTo>
                    <a:pt x="1023783" y="246165"/>
                    <a:pt x="1030114" y="251379"/>
                    <a:pt x="1039424" y="251379"/>
                  </a:cubicBezTo>
                  <a:cubicBezTo>
                    <a:pt x="1045755" y="251007"/>
                    <a:pt x="1052086" y="249145"/>
                    <a:pt x="1057672" y="245793"/>
                  </a:cubicBezTo>
                  <a:lnTo>
                    <a:pt x="1058417" y="245420"/>
                  </a:lnTo>
                  <a:lnTo>
                    <a:pt x="1058790" y="245048"/>
                  </a:lnTo>
                  <a:lnTo>
                    <a:pt x="1058790" y="221958"/>
                  </a:lnTo>
                  <a:close/>
                  <a:moveTo>
                    <a:pt x="1221535" y="191793"/>
                  </a:moveTo>
                  <a:cubicBezTo>
                    <a:pt x="1205893" y="191793"/>
                    <a:pt x="1196210" y="203710"/>
                    <a:pt x="1196210" y="221958"/>
                  </a:cubicBezTo>
                  <a:cubicBezTo>
                    <a:pt x="1196210" y="238717"/>
                    <a:pt x="1205521" y="250262"/>
                    <a:pt x="1219300" y="250262"/>
                  </a:cubicBezTo>
                  <a:cubicBezTo>
                    <a:pt x="1225259" y="250262"/>
                    <a:pt x="1231217" y="248400"/>
                    <a:pt x="1236059" y="244676"/>
                  </a:cubicBezTo>
                  <a:lnTo>
                    <a:pt x="1236804" y="244303"/>
                  </a:lnTo>
                  <a:lnTo>
                    <a:pt x="1237176" y="196634"/>
                  </a:lnTo>
                  <a:lnTo>
                    <a:pt x="1236804" y="196262"/>
                  </a:lnTo>
                  <a:cubicBezTo>
                    <a:pt x="1232335" y="193283"/>
                    <a:pt x="1227121" y="191793"/>
                    <a:pt x="1221535" y="191793"/>
                  </a:cubicBezTo>
                  <a:close/>
                  <a:moveTo>
                    <a:pt x="850239" y="191793"/>
                  </a:moveTo>
                  <a:cubicBezTo>
                    <a:pt x="836459" y="191793"/>
                    <a:pt x="827521" y="203338"/>
                    <a:pt x="827521" y="220841"/>
                  </a:cubicBezTo>
                  <a:cubicBezTo>
                    <a:pt x="827521" y="238344"/>
                    <a:pt x="837204" y="250634"/>
                    <a:pt x="850983" y="250634"/>
                  </a:cubicBezTo>
                  <a:cubicBezTo>
                    <a:pt x="864763" y="250634"/>
                    <a:pt x="873328" y="239089"/>
                    <a:pt x="873328" y="221586"/>
                  </a:cubicBezTo>
                  <a:cubicBezTo>
                    <a:pt x="873328" y="204082"/>
                    <a:pt x="864018" y="191793"/>
                    <a:pt x="850239" y="191793"/>
                  </a:cubicBezTo>
                  <a:close/>
                  <a:moveTo>
                    <a:pt x="761232" y="191793"/>
                  </a:moveTo>
                  <a:cubicBezTo>
                    <a:pt x="745963" y="191793"/>
                    <a:pt x="735907" y="203710"/>
                    <a:pt x="735907" y="221213"/>
                  </a:cubicBezTo>
                  <a:cubicBezTo>
                    <a:pt x="735907" y="237600"/>
                    <a:pt x="745218" y="248772"/>
                    <a:pt x="758625" y="248772"/>
                  </a:cubicBezTo>
                  <a:cubicBezTo>
                    <a:pt x="764956" y="248772"/>
                    <a:pt x="770914" y="246538"/>
                    <a:pt x="776500" y="242813"/>
                  </a:cubicBezTo>
                  <a:lnTo>
                    <a:pt x="776500" y="195144"/>
                  </a:lnTo>
                  <a:lnTo>
                    <a:pt x="776128" y="194772"/>
                  </a:lnTo>
                  <a:cubicBezTo>
                    <a:pt x="771287" y="192910"/>
                    <a:pt x="766445" y="191793"/>
                    <a:pt x="761232" y="191793"/>
                  </a:cubicBezTo>
                  <a:close/>
                  <a:moveTo>
                    <a:pt x="611893" y="190675"/>
                  </a:moveTo>
                  <a:cubicBezTo>
                    <a:pt x="599976" y="190675"/>
                    <a:pt x="591038" y="199613"/>
                    <a:pt x="589549" y="213020"/>
                  </a:cubicBezTo>
                  <a:lnTo>
                    <a:pt x="589549" y="213765"/>
                  </a:lnTo>
                  <a:lnTo>
                    <a:pt x="630514" y="213765"/>
                  </a:lnTo>
                  <a:lnTo>
                    <a:pt x="630514" y="213020"/>
                  </a:lnTo>
                  <a:cubicBezTo>
                    <a:pt x="630514" y="202593"/>
                    <a:pt x="625673" y="190675"/>
                    <a:pt x="611893" y="190675"/>
                  </a:cubicBezTo>
                  <a:close/>
                  <a:moveTo>
                    <a:pt x="467770" y="178014"/>
                  </a:moveTo>
                  <a:cubicBezTo>
                    <a:pt x="477080" y="177642"/>
                    <a:pt x="486018" y="180249"/>
                    <a:pt x="493839" y="185090"/>
                  </a:cubicBezTo>
                  <a:lnTo>
                    <a:pt x="487880" y="195890"/>
                  </a:lnTo>
                  <a:cubicBezTo>
                    <a:pt x="481921" y="192538"/>
                    <a:pt x="475590" y="190676"/>
                    <a:pt x="468887" y="190676"/>
                  </a:cubicBezTo>
                  <a:cubicBezTo>
                    <a:pt x="458459" y="190676"/>
                    <a:pt x="454735" y="196262"/>
                    <a:pt x="454735" y="201104"/>
                  </a:cubicBezTo>
                  <a:cubicBezTo>
                    <a:pt x="454735" y="207435"/>
                    <a:pt x="461439" y="210414"/>
                    <a:pt x="469632" y="213766"/>
                  </a:cubicBezTo>
                  <a:lnTo>
                    <a:pt x="470749" y="214138"/>
                  </a:lnTo>
                  <a:cubicBezTo>
                    <a:pt x="481921" y="218980"/>
                    <a:pt x="494956" y="224193"/>
                    <a:pt x="494956" y="239835"/>
                  </a:cubicBezTo>
                  <a:cubicBezTo>
                    <a:pt x="494956" y="255476"/>
                    <a:pt x="483039" y="264787"/>
                    <a:pt x="464046" y="264787"/>
                  </a:cubicBezTo>
                  <a:cubicBezTo>
                    <a:pt x="453618" y="264787"/>
                    <a:pt x="443190" y="261807"/>
                    <a:pt x="434625" y="256593"/>
                  </a:cubicBezTo>
                  <a:lnTo>
                    <a:pt x="440584" y="245421"/>
                  </a:lnTo>
                  <a:cubicBezTo>
                    <a:pt x="447287" y="249145"/>
                    <a:pt x="454735" y="251380"/>
                    <a:pt x="462184" y="251752"/>
                  </a:cubicBezTo>
                  <a:cubicBezTo>
                    <a:pt x="471494" y="251752"/>
                    <a:pt x="477453" y="247283"/>
                    <a:pt x="477453" y="240580"/>
                  </a:cubicBezTo>
                  <a:cubicBezTo>
                    <a:pt x="477453" y="233876"/>
                    <a:pt x="471494" y="231642"/>
                    <a:pt x="461811" y="227545"/>
                  </a:cubicBezTo>
                  <a:lnTo>
                    <a:pt x="459204" y="226428"/>
                  </a:lnTo>
                  <a:cubicBezTo>
                    <a:pt x="449894" y="222704"/>
                    <a:pt x="437604" y="217118"/>
                    <a:pt x="437604" y="202221"/>
                  </a:cubicBezTo>
                  <a:cubicBezTo>
                    <a:pt x="437604" y="187324"/>
                    <a:pt x="449894" y="178014"/>
                    <a:pt x="467770" y="178014"/>
                  </a:cubicBezTo>
                  <a:close/>
                  <a:moveTo>
                    <a:pt x="1134762" y="177641"/>
                  </a:moveTo>
                  <a:cubicBezTo>
                    <a:pt x="1142210" y="177269"/>
                    <a:pt x="1149659" y="179876"/>
                    <a:pt x="1155245" y="185089"/>
                  </a:cubicBezTo>
                  <a:cubicBezTo>
                    <a:pt x="1163438" y="193282"/>
                    <a:pt x="1163438" y="203710"/>
                    <a:pt x="1163438" y="215627"/>
                  </a:cubicBezTo>
                  <a:lnTo>
                    <a:pt x="1163438" y="262551"/>
                  </a:lnTo>
                  <a:lnTo>
                    <a:pt x="1146307" y="262551"/>
                  </a:lnTo>
                  <a:lnTo>
                    <a:pt x="1146307" y="217489"/>
                  </a:lnTo>
                  <a:cubicBezTo>
                    <a:pt x="1146307" y="206317"/>
                    <a:pt x="1146307" y="200358"/>
                    <a:pt x="1142210" y="196262"/>
                  </a:cubicBezTo>
                  <a:cubicBezTo>
                    <a:pt x="1139231" y="193655"/>
                    <a:pt x="1135134" y="192165"/>
                    <a:pt x="1131038" y="192538"/>
                  </a:cubicBezTo>
                  <a:cubicBezTo>
                    <a:pt x="1124334" y="192910"/>
                    <a:pt x="1117631" y="195144"/>
                    <a:pt x="1112045" y="198869"/>
                  </a:cubicBezTo>
                  <a:lnTo>
                    <a:pt x="1111672" y="199241"/>
                  </a:lnTo>
                  <a:lnTo>
                    <a:pt x="1111672" y="262924"/>
                  </a:lnTo>
                  <a:lnTo>
                    <a:pt x="1094169" y="262924"/>
                  </a:lnTo>
                  <a:lnTo>
                    <a:pt x="1094169" y="180248"/>
                  </a:lnTo>
                  <a:lnTo>
                    <a:pt x="1109066" y="180248"/>
                  </a:lnTo>
                  <a:lnTo>
                    <a:pt x="1109066" y="187324"/>
                  </a:lnTo>
                  <a:lnTo>
                    <a:pt x="1110183" y="186207"/>
                  </a:lnTo>
                  <a:cubicBezTo>
                    <a:pt x="1117259" y="180993"/>
                    <a:pt x="1125824" y="178013"/>
                    <a:pt x="1134762" y="177641"/>
                  </a:cubicBezTo>
                  <a:close/>
                  <a:moveTo>
                    <a:pt x="1043148" y="177641"/>
                  </a:moveTo>
                  <a:cubicBezTo>
                    <a:pt x="1055066" y="177641"/>
                    <a:pt x="1062886" y="180248"/>
                    <a:pt x="1068845" y="186207"/>
                  </a:cubicBezTo>
                  <a:cubicBezTo>
                    <a:pt x="1075176" y="192538"/>
                    <a:pt x="1075176" y="200731"/>
                    <a:pt x="1074804" y="211531"/>
                  </a:cubicBezTo>
                  <a:lnTo>
                    <a:pt x="1074804" y="262924"/>
                  </a:lnTo>
                  <a:lnTo>
                    <a:pt x="1059907" y="262924"/>
                  </a:lnTo>
                  <a:lnTo>
                    <a:pt x="1059907" y="255848"/>
                  </a:lnTo>
                  <a:lnTo>
                    <a:pt x="1058790" y="256593"/>
                  </a:lnTo>
                  <a:cubicBezTo>
                    <a:pt x="1051714" y="261434"/>
                    <a:pt x="1043148" y="264414"/>
                    <a:pt x="1034583" y="264414"/>
                  </a:cubicBezTo>
                  <a:cubicBezTo>
                    <a:pt x="1018942" y="264414"/>
                    <a:pt x="1008514" y="253986"/>
                    <a:pt x="1008514" y="238717"/>
                  </a:cubicBezTo>
                  <a:cubicBezTo>
                    <a:pt x="1008514" y="219724"/>
                    <a:pt x="1024155" y="210041"/>
                    <a:pt x="1055066" y="210041"/>
                  </a:cubicBezTo>
                  <a:lnTo>
                    <a:pt x="1058790" y="210041"/>
                  </a:lnTo>
                  <a:lnTo>
                    <a:pt x="1058790" y="205945"/>
                  </a:lnTo>
                  <a:cubicBezTo>
                    <a:pt x="1058790" y="200731"/>
                    <a:pt x="1058790" y="197751"/>
                    <a:pt x="1055810" y="194772"/>
                  </a:cubicBezTo>
                  <a:cubicBezTo>
                    <a:pt x="1052831" y="191793"/>
                    <a:pt x="1048735" y="190676"/>
                    <a:pt x="1041659" y="190676"/>
                  </a:cubicBezTo>
                  <a:cubicBezTo>
                    <a:pt x="1033838" y="191048"/>
                    <a:pt x="1026017" y="193282"/>
                    <a:pt x="1019314" y="197007"/>
                  </a:cubicBezTo>
                  <a:lnTo>
                    <a:pt x="1013355" y="186207"/>
                  </a:lnTo>
                  <a:cubicBezTo>
                    <a:pt x="1021921" y="180248"/>
                    <a:pt x="1032348" y="177269"/>
                    <a:pt x="1043148" y="177641"/>
                  </a:cubicBezTo>
                  <a:close/>
                  <a:moveTo>
                    <a:pt x="851356" y="177641"/>
                  </a:moveTo>
                  <a:cubicBezTo>
                    <a:pt x="875190" y="177641"/>
                    <a:pt x="891204" y="194027"/>
                    <a:pt x="891204" y="220469"/>
                  </a:cubicBezTo>
                  <a:cubicBezTo>
                    <a:pt x="891204" y="246910"/>
                    <a:pt x="874446" y="264413"/>
                    <a:pt x="849866" y="264413"/>
                  </a:cubicBezTo>
                  <a:cubicBezTo>
                    <a:pt x="826032" y="264413"/>
                    <a:pt x="810018" y="248027"/>
                    <a:pt x="810018" y="221586"/>
                  </a:cubicBezTo>
                  <a:cubicBezTo>
                    <a:pt x="810018" y="195144"/>
                    <a:pt x="826777" y="177641"/>
                    <a:pt x="851356" y="177641"/>
                  </a:cubicBezTo>
                  <a:close/>
                  <a:moveTo>
                    <a:pt x="761604" y="177641"/>
                  </a:moveTo>
                  <a:cubicBezTo>
                    <a:pt x="772776" y="178013"/>
                    <a:pt x="783576" y="180620"/>
                    <a:pt x="793631" y="185834"/>
                  </a:cubicBezTo>
                  <a:lnTo>
                    <a:pt x="793631" y="259200"/>
                  </a:lnTo>
                  <a:cubicBezTo>
                    <a:pt x="793631" y="271862"/>
                    <a:pt x="793259" y="280055"/>
                    <a:pt x="785438" y="288248"/>
                  </a:cubicBezTo>
                  <a:cubicBezTo>
                    <a:pt x="778735" y="295324"/>
                    <a:pt x="769052" y="298675"/>
                    <a:pt x="756390" y="298675"/>
                  </a:cubicBezTo>
                  <a:cubicBezTo>
                    <a:pt x="744101" y="299048"/>
                    <a:pt x="731811" y="294951"/>
                    <a:pt x="721756" y="287503"/>
                  </a:cubicBezTo>
                  <a:lnTo>
                    <a:pt x="728832" y="276331"/>
                  </a:lnTo>
                  <a:cubicBezTo>
                    <a:pt x="736652" y="281544"/>
                    <a:pt x="745590" y="284524"/>
                    <a:pt x="754528" y="284524"/>
                  </a:cubicBezTo>
                  <a:cubicBezTo>
                    <a:pt x="760487" y="284896"/>
                    <a:pt x="766073" y="283407"/>
                    <a:pt x="770914" y="279682"/>
                  </a:cubicBezTo>
                  <a:cubicBezTo>
                    <a:pt x="776500" y="274841"/>
                    <a:pt x="776873" y="268138"/>
                    <a:pt x="776873" y="259944"/>
                  </a:cubicBezTo>
                  <a:lnTo>
                    <a:pt x="776873" y="256220"/>
                  </a:lnTo>
                  <a:lnTo>
                    <a:pt x="775756" y="256965"/>
                  </a:lnTo>
                  <a:lnTo>
                    <a:pt x="775011" y="257338"/>
                  </a:lnTo>
                  <a:cubicBezTo>
                    <a:pt x="769052" y="260689"/>
                    <a:pt x="761976" y="262551"/>
                    <a:pt x="754901" y="262551"/>
                  </a:cubicBezTo>
                  <a:cubicBezTo>
                    <a:pt x="729949" y="262551"/>
                    <a:pt x="718404" y="241324"/>
                    <a:pt x="718404" y="221958"/>
                  </a:cubicBezTo>
                  <a:cubicBezTo>
                    <a:pt x="718404" y="196262"/>
                    <a:pt x="736652" y="177641"/>
                    <a:pt x="761604" y="177641"/>
                  </a:cubicBezTo>
                  <a:close/>
                  <a:moveTo>
                    <a:pt x="706487" y="177641"/>
                  </a:moveTo>
                  <a:cubicBezTo>
                    <a:pt x="709466" y="177641"/>
                    <a:pt x="712073" y="178013"/>
                    <a:pt x="714680" y="179131"/>
                  </a:cubicBezTo>
                  <a:lnTo>
                    <a:pt x="710583" y="192538"/>
                  </a:lnTo>
                  <a:cubicBezTo>
                    <a:pt x="708721" y="192165"/>
                    <a:pt x="707232" y="192165"/>
                    <a:pt x="705370" y="192165"/>
                  </a:cubicBezTo>
                  <a:cubicBezTo>
                    <a:pt x="695315" y="192165"/>
                    <a:pt x="686004" y="197007"/>
                    <a:pt x="680418" y="205572"/>
                  </a:cubicBezTo>
                  <a:lnTo>
                    <a:pt x="680418" y="262551"/>
                  </a:lnTo>
                  <a:lnTo>
                    <a:pt x="663287" y="262551"/>
                  </a:lnTo>
                  <a:lnTo>
                    <a:pt x="663287" y="180248"/>
                  </a:lnTo>
                  <a:lnTo>
                    <a:pt x="678184" y="180248"/>
                  </a:lnTo>
                  <a:lnTo>
                    <a:pt x="678184" y="192910"/>
                  </a:lnTo>
                  <a:lnTo>
                    <a:pt x="679673" y="190303"/>
                  </a:lnTo>
                  <a:cubicBezTo>
                    <a:pt x="686377" y="182110"/>
                    <a:pt x="696059" y="177641"/>
                    <a:pt x="706487" y="177641"/>
                  </a:cubicBezTo>
                  <a:close/>
                  <a:moveTo>
                    <a:pt x="611521" y="177641"/>
                  </a:moveTo>
                  <a:cubicBezTo>
                    <a:pt x="633866" y="177641"/>
                    <a:pt x="646900" y="193655"/>
                    <a:pt x="646900" y="220096"/>
                  </a:cubicBezTo>
                  <a:cubicBezTo>
                    <a:pt x="646900" y="221586"/>
                    <a:pt x="646528" y="223448"/>
                    <a:pt x="646528" y="224565"/>
                  </a:cubicBezTo>
                  <a:cubicBezTo>
                    <a:pt x="646528" y="224938"/>
                    <a:pt x="646528" y="225682"/>
                    <a:pt x="646528" y="226055"/>
                  </a:cubicBezTo>
                  <a:lnTo>
                    <a:pt x="589549" y="226055"/>
                  </a:lnTo>
                  <a:lnTo>
                    <a:pt x="589549" y="226800"/>
                  </a:lnTo>
                  <a:cubicBezTo>
                    <a:pt x="589549" y="227544"/>
                    <a:pt x="589549" y="227917"/>
                    <a:pt x="589549" y="228662"/>
                  </a:cubicBezTo>
                  <a:cubicBezTo>
                    <a:pt x="590293" y="241696"/>
                    <a:pt x="601466" y="251379"/>
                    <a:pt x="614128" y="250634"/>
                  </a:cubicBezTo>
                  <a:cubicBezTo>
                    <a:pt x="621949" y="250634"/>
                    <a:pt x="629769" y="248400"/>
                    <a:pt x="636845" y="244675"/>
                  </a:cubicBezTo>
                  <a:lnTo>
                    <a:pt x="642804" y="255848"/>
                  </a:lnTo>
                  <a:cubicBezTo>
                    <a:pt x="633866" y="261434"/>
                    <a:pt x="623438" y="264413"/>
                    <a:pt x="612638" y="264413"/>
                  </a:cubicBezTo>
                  <a:cubicBezTo>
                    <a:pt x="588431" y="264413"/>
                    <a:pt x="572790" y="247282"/>
                    <a:pt x="572790" y="221586"/>
                  </a:cubicBezTo>
                  <a:cubicBezTo>
                    <a:pt x="572790" y="195889"/>
                    <a:pt x="588804" y="177641"/>
                    <a:pt x="611521" y="177641"/>
                  </a:cubicBezTo>
                  <a:close/>
                  <a:moveTo>
                    <a:pt x="372060" y="164979"/>
                  </a:moveTo>
                  <a:cubicBezTo>
                    <a:pt x="352694" y="164979"/>
                    <a:pt x="339287" y="182483"/>
                    <a:pt x="339287" y="208179"/>
                  </a:cubicBezTo>
                  <a:cubicBezTo>
                    <a:pt x="339287" y="232758"/>
                    <a:pt x="353067" y="250262"/>
                    <a:pt x="373177" y="250262"/>
                  </a:cubicBezTo>
                  <a:cubicBezTo>
                    <a:pt x="397756" y="250262"/>
                    <a:pt x="406322" y="227545"/>
                    <a:pt x="406322" y="206689"/>
                  </a:cubicBezTo>
                  <a:cubicBezTo>
                    <a:pt x="406322" y="182110"/>
                    <a:pt x="391425" y="164979"/>
                    <a:pt x="372060" y="164979"/>
                  </a:cubicBezTo>
                  <a:close/>
                  <a:moveTo>
                    <a:pt x="915038" y="156041"/>
                  </a:moveTo>
                  <a:lnTo>
                    <a:pt x="932541" y="156041"/>
                  </a:lnTo>
                  <a:lnTo>
                    <a:pt x="932541" y="180248"/>
                  </a:lnTo>
                  <a:lnTo>
                    <a:pt x="957121" y="180248"/>
                  </a:lnTo>
                  <a:lnTo>
                    <a:pt x="957121" y="194027"/>
                  </a:lnTo>
                  <a:lnTo>
                    <a:pt x="932541" y="194027"/>
                  </a:lnTo>
                  <a:lnTo>
                    <a:pt x="932541" y="234248"/>
                  </a:lnTo>
                  <a:cubicBezTo>
                    <a:pt x="932541" y="240951"/>
                    <a:pt x="932541" y="250262"/>
                    <a:pt x="944459" y="250262"/>
                  </a:cubicBezTo>
                  <a:cubicBezTo>
                    <a:pt x="948183" y="250262"/>
                    <a:pt x="951907" y="249517"/>
                    <a:pt x="955259" y="248027"/>
                  </a:cubicBezTo>
                  <a:lnTo>
                    <a:pt x="959728" y="259944"/>
                  </a:lnTo>
                  <a:cubicBezTo>
                    <a:pt x="953769" y="263296"/>
                    <a:pt x="947066" y="264786"/>
                    <a:pt x="940735" y="264786"/>
                  </a:cubicBezTo>
                  <a:cubicBezTo>
                    <a:pt x="933659" y="265158"/>
                    <a:pt x="926583" y="262924"/>
                    <a:pt x="920997" y="258082"/>
                  </a:cubicBezTo>
                  <a:cubicBezTo>
                    <a:pt x="915038" y="251751"/>
                    <a:pt x="915038" y="244675"/>
                    <a:pt x="915038" y="234248"/>
                  </a:cubicBezTo>
                  <a:lnTo>
                    <a:pt x="915038" y="194027"/>
                  </a:lnTo>
                  <a:lnTo>
                    <a:pt x="900514" y="194027"/>
                  </a:lnTo>
                  <a:lnTo>
                    <a:pt x="900514" y="180248"/>
                  </a:lnTo>
                  <a:lnTo>
                    <a:pt x="915038" y="180248"/>
                  </a:lnTo>
                  <a:close/>
                  <a:moveTo>
                    <a:pt x="519163" y="156041"/>
                  </a:moveTo>
                  <a:lnTo>
                    <a:pt x="536667" y="156041"/>
                  </a:lnTo>
                  <a:lnTo>
                    <a:pt x="536667" y="180248"/>
                  </a:lnTo>
                  <a:lnTo>
                    <a:pt x="561246" y="180248"/>
                  </a:lnTo>
                  <a:lnTo>
                    <a:pt x="561246" y="194027"/>
                  </a:lnTo>
                  <a:lnTo>
                    <a:pt x="536667" y="194027"/>
                  </a:lnTo>
                  <a:lnTo>
                    <a:pt x="536667" y="234248"/>
                  </a:lnTo>
                  <a:cubicBezTo>
                    <a:pt x="536667" y="240951"/>
                    <a:pt x="536667" y="250262"/>
                    <a:pt x="548956" y="250262"/>
                  </a:cubicBezTo>
                  <a:cubicBezTo>
                    <a:pt x="552680" y="250262"/>
                    <a:pt x="556404" y="249517"/>
                    <a:pt x="559756" y="248027"/>
                  </a:cubicBezTo>
                  <a:lnTo>
                    <a:pt x="564225" y="259944"/>
                  </a:lnTo>
                  <a:cubicBezTo>
                    <a:pt x="557894" y="263296"/>
                    <a:pt x="551563" y="264786"/>
                    <a:pt x="544860" y="264786"/>
                  </a:cubicBezTo>
                  <a:cubicBezTo>
                    <a:pt x="537784" y="265158"/>
                    <a:pt x="530708" y="262924"/>
                    <a:pt x="525122" y="258082"/>
                  </a:cubicBezTo>
                  <a:cubicBezTo>
                    <a:pt x="519163" y="251751"/>
                    <a:pt x="519163" y="244675"/>
                    <a:pt x="519163" y="234248"/>
                  </a:cubicBezTo>
                  <a:lnTo>
                    <a:pt x="519163" y="194027"/>
                  </a:lnTo>
                  <a:lnTo>
                    <a:pt x="504639" y="194027"/>
                  </a:lnTo>
                  <a:lnTo>
                    <a:pt x="504639" y="180248"/>
                  </a:lnTo>
                  <a:lnTo>
                    <a:pt x="519163" y="180248"/>
                  </a:lnTo>
                  <a:close/>
                  <a:moveTo>
                    <a:pt x="976114" y="150828"/>
                  </a:moveTo>
                  <a:lnTo>
                    <a:pt x="993617" y="150828"/>
                  </a:lnTo>
                  <a:lnTo>
                    <a:pt x="993617" y="262552"/>
                  </a:lnTo>
                  <a:lnTo>
                    <a:pt x="976114" y="262552"/>
                  </a:lnTo>
                  <a:close/>
                  <a:moveTo>
                    <a:pt x="866252" y="150828"/>
                  </a:moveTo>
                  <a:cubicBezTo>
                    <a:pt x="871838" y="150828"/>
                    <a:pt x="875935" y="155297"/>
                    <a:pt x="875935" y="160883"/>
                  </a:cubicBezTo>
                  <a:cubicBezTo>
                    <a:pt x="875935" y="166097"/>
                    <a:pt x="871838" y="170566"/>
                    <a:pt x="866252" y="170566"/>
                  </a:cubicBezTo>
                  <a:cubicBezTo>
                    <a:pt x="860666" y="170566"/>
                    <a:pt x="856569" y="166097"/>
                    <a:pt x="856569" y="160511"/>
                  </a:cubicBezTo>
                  <a:cubicBezTo>
                    <a:pt x="856569" y="154925"/>
                    <a:pt x="861038" y="150828"/>
                    <a:pt x="866252" y="150828"/>
                  </a:cubicBezTo>
                  <a:close/>
                  <a:moveTo>
                    <a:pt x="834597" y="150828"/>
                  </a:moveTo>
                  <a:cubicBezTo>
                    <a:pt x="840183" y="150828"/>
                    <a:pt x="844652" y="154925"/>
                    <a:pt x="844652" y="160511"/>
                  </a:cubicBezTo>
                  <a:cubicBezTo>
                    <a:pt x="844652" y="166097"/>
                    <a:pt x="840555" y="170566"/>
                    <a:pt x="834969" y="170566"/>
                  </a:cubicBezTo>
                  <a:cubicBezTo>
                    <a:pt x="829383" y="170566"/>
                    <a:pt x="824914" y="166469"/>
                    <a:pt x="824914" y="160883"/>
                  </a:cubicBezTo>
                  <a:cubicBezTo>
                    <a:pt x="824914" y="155297"/>
                    <a:pt x="829011" y="150828"/>
                    <a:pt x="834597" y="150828"/>
                  </a:cubicBezTo>
                  <a:close/>
                  <a:moveTo>
                    <a:pt x="1254307" y="150455"/>
                  </a:moveTo>
                  <a:lnTo>
                    <a:pt x="1254307" y="262179"/>
                  </a:lnTo>
                  <a:lnTo>
                    <a:pt x="1239410" y="262179"/>
                  </a:lnTo>
                  <a:lnTo>
                    <a:pt x="1239410" y="255476"/>
                  </a:lnTo>
                  <a:lnTo>
                    <a:pt x="1237921" y="256593"/>
                  </a:lnTo>
                  <a:cubicBezTo>
                    <a:pt x="1231590" y="261807"/>
                    <a:pt x="1223769" y="264414"/>
                    <a:pt x="1215576" y="264414"/>
                  </a:cubicBezTo>
                  <a:cubicBezTo>
                    <a:pt x="1193604" y="264414"/>
                    <a:pt x="1178707" y="247655"/>
                    <a:pt x="1178707" y="222331"/>
                  </a:cubicBezTo>
                  <a:cubicBezTo>
                    <a:pt x="1178707" y="197007"/>
                    <a:pt x="1195838" y="177641"/>
                    <a:pt x="1218555" y="177641"/>
                  </a:cubicBezTo>
                  <a:cubicBezTo>
                    <a:pt x="1224514" y="177641"/>
                    <a:pt x="1230472" y="178758"/>
                    <a:pt x="1235686" y="181738"/>
                  </a:cubicBezTo>
                  <a:lnTo>
                    <a:pt x="1236804" y="182483"/>
                  </a:lnTo>
                  <a:lnTo>
                    <a:pt x="1236804" y="181365"/>
                  </a:lnTo>
                  <a:lnTo>
                    <a:pt x="1236804" y="150827"/>
                  </a:lnTo>
                  <a:close/>
                  <a:moveTo>
                    <a:pt x="373177" y="150455"/>
                  </a:moveTo>
                  <a:cubicBezTo>
                    <a:pt x="403342" y="150455"/>
                    <a:pt x="424942" y="173545"/>
                    <a:pt x="424942" y="206689"/>
                  </a:cubicBezTo>
                  <a:cubicBezTo>
                    <a:pt x="424942" y="241696"/>
                    <a:pt x="403342" y="264786"/>
                    <a:pt x="372804" y="264786"/>
                  </a:cubicBezTo>
                  <a:cubicBezTo>
                    <a:pt x="342267" y="264786"/>
                    <a:pt x="321039" y="240952"/>
                    <a:pt x="321039" y="207434"/>
                  </a:cubicBezTo>
                  <a:cubicBezTo>
                    <a:pt x="321039" y="173917"/>
                    <a:pt x="342267" y="150455"/>
                    <a:pt x="373177" y="150455"/>
                  </a:cubicBezTo>
                  <a:close/>
                  <a:moveTo>
                    <a:pt x="388446" y="123269"/>
                  </a:moveTo>
                  <a:cubicBezTo>
                    <a:pt x="394032" y="123641"/>
                    <a:pt x="398129" y="128483"/>
                    <a:pt x="397756" y="133697"/>
                  </a:cubicBezTo>
                  <a:cubicBezTo>
                    <a:pt x="397384" y="138538"/>
                    <a:pt x="393660" y="142635"/>
                    <a:pt x="388446" y="143007"/>
                  </a:cubicBezTo>
                  <a:cubicBezTo>
                    <a:pt x="382860" y="142635"/>
                    <a:pt x="378763" y="137793"/>
                    <a:pt x="379135" y="132579"/>
                  </a:cubicBezTo>
                  <a:cubicBezTo>
                    <a:pt x="379508" y="127738"/>
                    <a:pt x="383604" y="123641"/>
                    <a:pt x="388446" y="123269"/>
                  </a:cubicBezTo>
                  <a:close/>
                  <a:moveTo>
                    <a:pt x="357163" y="123269"/>
                  </a:moveTo>
                  <a:cubicBezTo>
                    <a:pt x="362749" y="123269"/>
                    <a:pt x="367218" y="127366"/>
                    <a:pt x="367218" y="132952"/>
                  </a:cubicBezTo>
                  <a:cubicBezTo>
                    <a:pt x="367218" y="132952"/>
                    <a:pt x="367218" y="132952"/>
                    <a:pt x="367218" y="133324"/>
                  </a:cubicBezTo>
                  <a:cubicBezTo>
                    <a:pt x="367218" y="138538"/>
                    <a:pt x="362749" y="142635"/>
                    <a:pt x="357535" y="143007"/>
                  </a:cubicBezTo>
                  <a:cubicBezTo>
                    <a:pt x="351949" y="143007"/>
                    <a:pt x="347480" y="138910"/>
                    <a:pt x="347480" y="133324"/>
                  </a:cubicBezTo>
                  <a:cubicBezTo>
                    <a:pt x="347480" y="127738"/>
                    <a:pt x="351577" y="123269"/>
                    <a:pt x="357163" y="123269"/>
                  </a:cubicBezTo>
                  <a:close/>
                  <a:moveTo>
                    <a:pt x="465535" y="61820"/>
                  </a:moveTo>
                  <a:cubicBezTo>
                    <a:pt x="456224" y="61820"/>
                    <a:pt x="450266" y="68896"/>
                    <a:pt x="450266" y="79324"/>
                  </a:cubicBezTo>
                  <a:cubicBezTo>
                    <a:pt x="450266" y="89007"/>
                    <a:pt x="455852" y="95710"/>
                    <a:pt x="464045" y="95710"/>
                  </a:cubicBezTo>
                  <a:cubicBezTo>
                    <a:pt x="467769" y="95710"/>
                    <a:pt x="471493" y="94220"/>
                    <a:pt x="474845" y="91986"/>
                  </a:cubicBezTo>
                  <a:lnTo>
                    <a:pt x="474845" y="63683"/>
                  </a:lnTo>
                  <a:lnTo>
                    <a:pt x="474473" y="63683"/>
                  </a:lnTo>
                  <a:cubicBezTo>
                    <a:pt x="471493" y="62565"/>
                    <a:pt x="468514" y="61820"/>
                    <a:pt x="465535" y="61820"/>
                  </a:cubicBezTo>
                  <a:close/>
                  <a:moveTo>
                    <a:pt x="546721" y="61448"/>
                  </a:moveTo>
                  <a:cubicBezTo>
                    <a:pt x="538156" y="61448"/>
                    <a:pt x="532942" y="68524"/>
                    <a:pt x="532942" y="78952"/>
                  </a:cubicBezTo>
                  <a:cubicBezTo>
                    <a:pt x="532942" y="89379"/>
                    <a:pt x="538901" y="96828"/>
                    <a:pt x="547094" y="96828"/>
                  </a:cubicBezTo>
                  <a:cubicBezTo>
                    <a:pt x="555287" y="96828"/>
                    <a:pt x="560873" y="89752"/>
                    <a:pt x="560873" y="79324"/>
                  </a:cubicBezTo>
                  <a:cubicBezTo>
                    <a:pt x="560873" y="68897"/>
                    <a:pt x="555287" y="61448"/>
                    <a:pt x="546721" y="61448"/>
                  </a:cubicBezTo>
                  <a:close/>
                  <a:moveTo>
                    <a:pt x="409301" y="61076"/>
                  </a:moveTo>
                  <a:cubicBezTo>
                    <a:pt x="402225" y="61076"/>
                    <a:pt x="397012" y="66290"/>
                    <a:pt x="395894" y="74483"/>
                  </a:cubicBezTo>
                  <a:lnTo>
                    <a:pt x="395894" y="75228"/>
                  </a:lnTo>
                  <a:lnTo>
                    <a:pt x="420474" y="75228"/>
                  </a:lnTo>
                  <a:lnTo>
                    <a:pt x="420474" y="74483"/>
                  </a:lnTo>
                  <a:cubicBezTo>
                    <a:pt x="420474" y="68152"/>
                    <a:pt x="417494" y="61076"/>
                    <a:pt x="409301" y="61076"/>
                  </a:cubicBezTo>
                  <a:close/>
                  <a:moveTo>
                    <a:pt x="500170" y="57724"/>
                  </a:moveTo>
                  <a:lnTo>
                    <a:pt x="509853" y="57724"/>
                  </a:lnTo>
                  <a:lnTo>
                    <a:pt x="509853" y="103531"/>
                  </a:lnTo>
                  <a:lnTo>
                    <a:pt x="500170" y="103531"/>
                  </a:lnTo>
                  <a:close/>
                  <a:moveTo>
                    <a:pt x="606680" y="54000"/>
                  </a:moveTo>
                  <a:cubicBezTo>
                    <a:pt x="611149" y="53628"/>
                    <a:pt x="615246" y="55490"/>
                    <a:pt x="618597" y="58469"/>
                  </a:cubicBezTo>
                  <a:cubicBezTo>
                    <a:pt x="623439" y="63311"/>
                    <a:pt x="623439" y="69269"/>
                    <a:pt x="623439" y="76345"/>
                  </a:cubicBezTo>
                  <a:lnTo>
                    <a:pt x="623439" y="103904"/>
                  </a:lnTo>
                  <a:lnTo>
                    <a:pt x="614128" y="103904"/>
                  </a:lnTo>
                  <a:lnTo>
                    <a:pt x="614128" y="103531"/>
                  </a:lnTo>
                  <a:lnTo>
                    <a:pt x="614128" y="77090"/>
                  </a:lnTo>
                  <a:cubicBezTo>
                    <a:pt x="614128" y="70386"/>
                    <a:pt x="614128" y="66662"/>
                    <a:pt x="611521" y="64428"/>
                  </a:cubicBezTo>
                  <a:cubicBezTo>
                    <a:pt x="609659" y="62938"/>
                    <a:pt x="607425" y="61821"/>
                    <a:pt x="604818" y="62193"/>
                  </a:cubicBezTo>
                  <a:cubicBezTo>
                    <a:pt x="600721" y="62193"/>
                    <a:pt x="596625" y="63683"/>
                    <a:pt x="593273" y="65917"/>
                  </a:cubicBezTo>
                  <a:lnTo>
                    <a:pt x="592901" y="65917"/>
                  </a:lnTo>
                  <a:lnTo>
                    <a:pt x="592901" y="103531"/>
                  </a:lnTo>
                  <a:lnTo>
                    <a:pt x="583218" y="103531"/>
                  </a:lnTo>
                  <a:lnTo>
                    <a:pt x="583218" y="55490"/>
                  </a:lnTo>
                  <a:lnTo>
                    <a:pt x="591411" y="55490"/>
                  </a:lnTo>
                  <a:lnTo>
                    <a:pt x="591411" y="59586"/>
                  </a:lnTo>
                  <a:lnTo>
                    <a:pt x="592528" y="58842"/>
                  </a:lnTo>
                  <a:cubicBezTo>
                    <a:pt x="596625" y="55862"/>
                    <a:pt x="601839" y="54000"/>
                    <a:pt x="606680" y="54000"/>
                  </a:cubicBezTo>
                  <a:close/>
                  <a:moveTo>
                    <a:pt x="547094" y="54000"/>
                  </a:moveTo>
                  <a:cubicBezTo>
                    <a:pt x="561246" y="54000"/>
                    <a:pt x="570183" y="64055"/>
                    <a:pt x="570183" y="79324"/>
                  </a:cubicBezTo>
                  <a:cubicBezTo>
                    <a:pt x="570183" y="94593"/>
                    <a:pt x="559756" y="105021"/>
                    <a:pt x="545977" y="105021"/>
                  </a:cubicBezTo>
                  <a:cubicBezTo>
                    <a:pt x="532197" y="105021"/>
                    <a:pt x="522887" y="94966"/>
                    <a:pt x="522887" y="79697"/>
                  </a:cubicBezTo>
                  <a:cubicBezTo>
                    <a:pt x="522887" y="64428"/>
                    <a:pt x="532570" y="54000"/>
                    <a:pt x="547094" y="54000"/>
                  </a:cubicBezTo>
                  <a:close/>
                  <a:moveTo>
                    <a:pt x="409301" y="54000"/>
                  </a:moveTo>
                  <a:cubicBezTo>
                    <a:pt x="421963" y="54000"/>
                    <a:pt x="429784" y="63310"/>
                    <a:pt x="429412" y="78579"/>
                  </a:cubicBezTo>
                  <a:cubicBezTo>
                    <a:pt x="429412" y="79697"/>
                    <a:pt x="429412" y="80814"/>
                    <a:pt x="429412" y="81186"/>
                  </a:cubicBezTo>
                  <a:cubicBezTo>
                    <a:pt x="429412" y="81559"/>
                    <a:pt x="429412" y="81559"/>
                    <a:pt x="429412" y="81931"/>
                  </a:cubicBezTo>
                  <a:lnTo>
                    <a:pt x="395894" y="81931"/>
                  </a:lnTo>
                  <a:lnTo>
                    <a:pt x="395894" y="82676"/>
                  </a:lnTo>
                  <a:cubicBezTo>
                    <a:pt x="395894" y="83048"/>
                    <a:pt x="395894" y="83793"/>
                    <a:pt x="395894" y="84166"/>
                  </a:cubicBezTo>
                  <a:cubicBezTo>
                    <a:pt x="396267" y="91986"/>
                    <a:pt x="402970" y="97572"/>
                    <a:pt x="410791" y="97200"/>
                  </a:cubicBezTo>
                  <a:cubicBezTo>
                    <a:pt x="415632" y="97200"/>
                    <a:pt x="420101" y="95710"/>
                    <a:pt x="424198" y="93476"/>
                  </a:cubicBezTo>
                  <a:lnTo>
                    <a:pt x="427549" y="99807"/>
                  </a:lnTo>
                  <a:cubicBezTo>
                    <a:pt x="422336" y="102786"/>
                    <a:pt x="416377" y="104648"/>
                    <a:pt x="410046" y="104648"/>
                  </a:cubicBezTo>
                  <a:cubicBezTo>
                    <a:pt x="395894" y="104648"/>
                    <a:pt x="386584" y="94593"/>
                    <a:pt x="386584" y="79697"/>
                  </a:cubicBezTo>
                  <a:cubicBezTo>
                    <a:pt x="386584" y="64800"/>
                    <a:pt x="395894" y="54000"/>
                    <a:pt x="409301" y="54000"/>
                  </a:cubicBezTo>
                  <a:close/>
                  <a:moveTo>
                    <a:pt x="465907" y="53627"/>
                  </a:moveTo>
                  <a:cubicBezTo>
                    <a:pt x="472238" y="54000"/>
                    <a:pt x="478569" y="55489"/>
                    <a:pt x="484528" y="58469"/>
                  </a:cubicBezTo>
                  <a:lnTo>
                    <a:pt x="484528" y="103531"/>
                  </a:lnTo>
                  <a:cubicBezTo>
                    <a:pt x="484528" y="110979"/>
                    <a:pt x="484155" y="116193"/>
                    <a:pt x="479686" y="120662"/>
                  </a:cubicBezTo>
                  <a:cubicBezTo>
                    <a:pt x="474845" y="124758"/>
                    <a:pt x="468886" y="126993"/>
                    <a:pt x="462555" y="126620"/>
                  </a:cubicBezTo>
                  <a:cubicBezTo>
                    <a:pt x="455480" y="126993"/>
                    <a:pt x="448404" y="124758"/>
                    <a:pt x="442445" y="120289"/>
                  </a:cubicBezTo>
                  <a:lnTo>
                    <a:pt x="446542" y="113958"/>
                  </a:lnTo>
                  <a:cubicBezTo>
                    <a:pt x="451011" y="116938"/>
                    <a:pt x="456224" y="118800"/>
                    <a:pt x="461438" y="119172"/>
                  </a:cubicBezTo>
                  <a:cubicBezTo>
                    <a:pt x="464790" y="119172"/>
                    <a:pt x="468514" y="117683"/>
                    <a:pt x="471121" y="115448"/>
                  </a:cubicBezTo>
                  <a:cubicBezTo>
                    <a:pt x="474473" y="112469"/>
                    <a:pt x="474845" y="108372"/>
                    <a:pt x="474845" y="103531"/>
                  </a:cubicBezTo>
                  <a:lnTo>
                    <a:pt x="474845" y="99807"/>
                  </a:lnTo>
                  <a:lnTo>
                    <a:pt x="473728" y="100179"/>
                  </a:lnTo>
                  <a:lnTo>
                    <a:pt x="473355" y="100551"/>
                  </a:lnTo>
                  <a:cubicBezTo>
                    <a:pt x="470004" y="102414"/>
                    <a:pt x="465907" y="103531"/>
                    <a:pt x="461811" y="103531"/>
                  </a:cubicBezTo>
                  <a:cubicBezTo>
                    <a:pt x="447286" y="103531"/>
                    <a:pt x="440583" y="91241"/>
                    <a:pt x="440583" y="79696"/>
                  </a:cubicBezTo>
                  <a:cubicBezTo>
                    <a:pt x="440583" y="78951"/>
                    <a:pt x="440583" y="78579"/>
                    <a:pt x="440583" y="77834"/>
                  </a:cubicBezTo>
                  <a:cubicBezTo>
                    <a:pt x="440955" y="64055"/>
                    <a:pt x="452128" y="53255"/>
                    <a:pt x="465907" y="53627"/>
                  </a:cubicBezTo>
                  <a:close/>
                  <a:moveTo>
                    <a:pt x="342267" y="45807"/>
                  </a:moveTo>
                  <a:lnTo>
                    <a:pt x="342267" y="68152"/>
                  </a:lnTo>
                  <a:lnTo>
                    <a:pt x="347480" y="68152"/>
                  </a:lnTo>
                  <a:cubicBezTo>
                    <a:pt x="353067" y="68152"/>
                    <a:pt x="357536" y="67780"/>
                    <a:pt x="360887" y="64800"/>
                  </a:cubicBezTo>
                  <a:cubicBezTo>
                    <a:pt x="364984" y="60331"/>
                    <a:pt x="364984" y="53628"/>
                    <a:pt x="361260" y="48786"/>
                  </a:cubicBezTo>
                  <a:cubicBezTo>
                    <a:pt x="358280" y="46552"/>
                    <a:pt x="354556" y="45435"/>
                    <a:pt x="350832" y="45807"/>
                  </a:cubicBezTo>
                  <a:close/>
                  <a:moveTo>
                    <a:pt x="505011" y="37986"/>
                  </a:moveTo>
                  <a:cubicBezTo>
                    <a:pt x="508362" y="37986"/>
                    <a:pt x="510969" y="40593"/>
                    <a:pt x="510969" y="43945"/>
                  </a:cubicBezTo>
                  <a:cubicBezTo>
                    <a:pt x="510969" y="46924"/>
                    <a:pt x="508362" y="49531"/>
                    <a:pt x="505011" y="49531"/>
                  </a:cubicBezTo>
                  <a:cubicBezTo>
                    <a:pt x="501659" y="49531"/>
                    <a:pt x="499052" y="46924"/>
                    <a:pt x="499052" y="43945"/>
                  </a:cubicBezTo>
                  <a:cubicBezTo>
                    <a:pt x="499052" y="40593"/>
                    <a:pt x="501659" y="37986"/>
                    <a:pt x="505011" y="37986"/>
                  </a:cubicBezTo>
                  <a:close/>
                  <a:moveTo>
                    <a:pt x="331839" y="37614"/>
                  </a:moveTo>
                  <a:lnTo>
                    <a:pt x="348970" y="37614"/>
                  </a:lnTo>
                  <a:cubicBezTo>
                    <a:pt x="357536" y="37614"/>
                    <a:pt x="363867" y="37986"/>
                    <a:pt x="368708" y="42828"/>
                  </a:cubicBezTo>
                  <a:cubicBezTo>
                    <a:pt x="372060" y="46180"/>
                    <a:pt x="373922" y="51021"/>
                    <a:pt x="373922" y="55862"/>
                  </a:cubicBezTo>
                  <a:cubicBezTo>
                    <a:pt x="374294" y="59959"/>
                    <a:pt x="372804" y="64428"/>
                    <a:pt x="369825" y="67407"/>
                  </a:cubicBezTo>
                  <a:cubicBezTo>
                    <a:pt x="366846" y="70386"/>
                    <a:pt x="363122" y="72248"/>
                    <a:pt x="359025" y="72621"/>
                  </a:cubicBezTo>
                  <a:cubicBezTo>
                    <a:pt x="361632" y="72993"/>
                    <a:pt x="363867" y="74483"/>
                    <a:pt x="365729" y="76345"/>
                  </a:cubicBezTo>
                  <a:cubicBezTo>
                    <a:pt x="367591" y="78952"/>
                    <a:pt x="369080" y="81559"/>
                    <a:pt x="370198" y="84538"/>
                  </a:cubicBezTo>
                  <a:lnTo>
                    <a:pt x="378391" y="103531"/>
                  </a:lnTo>
                  <a:lnTo>
                    <a:pt x="367591" y="103531"/>
                  </a:lnTo>
                  <a:lnTo>
                    <a:pt x="359770" y="86028"/>
                  </a:lnTo>
                  <a:cubicBezTo>
                    <a:pt x="355301" y="76345"/>
                    <a:pt x="352694" y="75973"/>
                    <a:pt x="345246" y="75973"/>
                  </a:cubicBezTo>
                  <a:lnTo>
                    <a:pt x="341894" y="75973"/>
                  </a:lnTo>
                  <a:lnTo>
                    <a:pt x="341894" y="103531"/>
                  </a:lnTo>
                  <a:lnTo>
                    <a:pt x="331839" y="103531"/>
                  </a:lnTo>
                  <a:close/>
                  <a:moveTo>
                    <a:pt x="131481" y="12290"/>
                  </a:moveTo>
                  <a:cubicBezTo>
                    <a:pt x="122915" y="18248"/>
                    <a:pt x="116957" y="27186"/>
                    <a:pt x="113605" y="36869"/>
                  </a:cubicBezTo>
                  <a:cubicBezTo>
                    <a:pt x="110253" y="30166"/>
                    <a:pt x="102805" y="18621"/>
                    <a:pt x="96846" y="17876"/>
                  </a:cubicBezTo>
                  <a:cubicBezTo>
                    <a:pt x="90143" y="21972"/>
                    <a:pt x="89398" y="41338"/>
                    <a:pt x="92377" y="52883"/>
                  </a:cubicBezTo>
                  <a:cubicBezTo>
                    <a:pt x="83439" y="44317"/>
                    <a:pt x="67053" y="35007"/>
                    <a:pt x="60722" y="38731"/>
                  </a:cubicBezTo>
                  <a:cubicBezTo>
                    <a:pt x="58115" y="44690"/>
                    <a:pt x="63702" y="56607"/>
                    <a:pt x="67798" y="62938"/>
                  </a:cubicBezTo>
                  <a:cubicBezTo>
                    <a:pt x="58488" y="60703"/>
                    <a:pt x="43964" y="62193"/>
                    <a:pt x="38005" y="65917"/>
                  </a:cubicBezTo>
                  <a:cubicBezTo>
                    <a:pt x="45081" y="73738"/>
                    <a:pt x="54391" y="78579"/>
                    <a:pt x="64446" y="80069"/>
                  </a:cubicBezTo>
                  <a:cubicBezTo>
                    <a:pt x="74502" y="82303"/>
                    <a:pt x="84557" y="84538"/>
                    <a:pt x="90888" y="91614"/>
                  </a:cubicBezTo>
                  <a:cubicBezTo>
                    <a:pt x="103550" y="106138"/>
                    <a:pt x="132970" y="139655"/>
                    <a:pt x="134460" y="141145"/>
                  </a:cubicBezTo>
                  <a:cubicBezTo>
                    <a:pt x="132598" y="140772"/>
                    <a:pt x="88281" y="132207"/>
                    <a:pt x="69288" y="128483"/>
                  </a:cubicBezTo>
                  <a:cubicBezTo>
                    <a:pt x="59605" y="126621"/>
                    <a:pt x="52529" y="118800"/>
                    <a:pt x="45826" y="111352"/>
                  </a:cubicBezTo>
                  <a:cubicBezTo>
                    <a:pt x="39495" y="103531"/>
                    <a:pt x="30557" y="98317"/>
                    <a:pt x="20874" y="96083"/>
                  </a:cubicBezTo>
                  <a:cubicBezTo>
                    <a:pt x="20502" y="103159"/>
                    <a:pt x="26088" y="116566"/>
                    <a:pt x="32791" y="123641"/>
                  </a:cubicBezTo>
                  <a:cubicBezTo>
                    <a:pt x="25715" y="123269"/>
                    <a:pt x="12309" y="124014"/>
                    <a:pt x="8957" y="128483"/>
                  </a:cubicBezTo>
                  <a:cubicBezTo>
                    <a:pt x="9329" y="135931"/>
                    <a:pt x="25715" y="146359"/>
                    <a:pt x="37260" y="149710"/>
                  </a:cubicBezTo>
                  <a:cubicBezTo>
                    <a:pt x="25715" y="153062"/>
                    <a:pt x="9329" y="163490"/>
                    <a:pt x="8957" y="170938"/>
                  </a:cubicBezTo>
                  <a:cubicBezTo>
                    <a:pt x="11936" y="175407"/>
                    <a:pt x="25715" y="176152"/>
                    <a:pt x="32791" y="175779"/>
                  </a:cubicBezTo>
                  <a:cubicBezTo>
                    <a:pt x="26460" y="182855"/>
                    <a:pt x="20874" y="196262"/>
                    <a:pt x="20874" y="203338"/>
                  </a:cubicBezTo>
                  <a:cubicBezTo>
                    <a:pt x="30557" y="201476"/>
                    <a:pt x="39122" y="195890"/>
                    <a:pt x="45453" y="188069"/>
                  </a:cubicBezTo>
                  <a:cubicBezTo>
                    <a:pt x="52157" y="180248"/>
                    <a:pt x="59233" y="172428"/>
                    <a:pt x="68915" y="170566"/>
                  </a:cubicBezTo>
                  <a:cubicBezTo>
                    <a:pt x="87908" y="166841"/>
                    <a:pt x="131853" y="158276"/>
                    <a:pt x="134088" y="157903"/>
                  </a:cubicBezTo>
                  <a:cubicBezTo>
                    <a:pt x="132598" y="159393"/>
                    <a:pt x="103177" y="192910"/>
                    <a:pt x="90515" y="207434"/>
                  </a:cubicBezTo>
                  <a:cubicBezTo>
                    <a:pt x="84184" y="214883"/>
                    <a:pt x="74129" y="216745"/>
                    <a:pt x="64074" y="218979"/>
                  </a:cubicBezTo>
                  <a:cubicBezTo>
                    <a:pt x="53646" y="220469"/>
                    <a:pt x="44336" y="225310"/>
                    <a:pt x="37633" y="233131"/>
                  </a:cubicBezTo>
                  <a:cubicBezTo>
                    <a:pt x="43591" y="236483"/>
                    <a:pt x="58115" y="238345"/>
                    <a:pt x="67426" y="236110"/>
                  </a:cubicBezTo>
                  <a:cubicBezTo>
                    <a:pt x="63702" y="242069"/>
                    <a:pt x="57371" y="254359"/>
                    <a:pt x="58860" y="259572"/>
                  </a:cubicBezTo>
                  <a:cubicBezTo>
                    <a:pt x="65936" y="263297"/>
                    <a:pt x="81950" y="255103"/>
                    <a:pt x="91260" y="246166"/>
                  </a:cubicBezTo>
                  <a:cubicBezTo>
                    <a:pt x="88281" y="258455"/>
                    <a:pt x="89398" y="276331"/>
                    <a:pt x="96102" y="280800"/>
                  </a:cubicBezTo>
                  <a:cubicBezTo>
                    <a:pt x="101688" y="280055"/>
                    <a:pt x="109136" y="268138"/>
                    <a:pt x="112488" y="261807"/>
                  </a:cubicBezTo>
                  <a:cubicBezTo>
                    <a:pt x="115839" y="271490"/>
                    <a:pt x="122170" y="280055"/>
                    <a:pt x="130364" y="286386"/>
                  </a:cubicBezTo>
                  <a:cubicBezTo>
                    <a:pt x="133715" y="276703"/>
                    <a:pt x="133343" y="266276"/>
                    <a:pt x="129619" y="256593"/>
                  </a:cubicBezTo>
                  <a:cubicBezTo>
                    <a:pt x="126639" y="247283"/>
                    <a:pt x="123660" y="237600"/>
                    <a:pt x="126639" y="228290"/>
                  </a:cubicBezTo>
                  <a:cubicBezTo>
                    <a:pt x="132970" y="209669"/>
                    <a:pt x="147122" y="167586"/>
                    <a:pt x="147867" y="165724"/>
                  </a:cubicBezTo>
                  <a:cubicBezTo>
                    <a:pt x="148612" y="167959"/>
                    <a:pt x="162764" y="209669"/>
                    <a:pt x="169095" y="228290"/>
                  </a:cubicBezTo>
                  <a:cubicBezTo>
                    <a:pt x="172446" y="237228"/>
                    <a:pt x="169095" y="247283"/>
                    <a:pt x="166115" y="256593"/>
                  </a:cubicBezTo>
                  <a:cubicBezTo>
                    <a:pt x="162391" y="266276"/>
                    <a:pt x="162019" y="276703"/>
                    <a:pt x="165370" y="286386"/>
                  </a:cubicBezTo>
                  <a:cubicBezTo>
                    <a:pt x="173936" y="280055"/>
                    <a:pt x="179895" y="271490"/>
                    <a:pt x="183246" y="261807"/>
                  </a:cubicBezTo>
                  <a:cubicBezTo>
                    <a:pt x="186598" y="268510"/>
                    <a:pt x="194046" y="280055"/>
                    <a:pt x="199632" y="280800"/>
                  </a:cubicBezTo>
                  <a:cubicBezTo>
                    <a:pt x="206336" y="276703"/>
                    <a:pt x="207826" y="258828"/>
                    <a:pt x="204474" y="246166"/>
                  </a:cubicBezTo>
                  <a:cubicBezTo>
                    <a:pt x="213784" y="255476"/>
                    <a:pt x="229798" y="263297"/>
                    <a:pt x="236874" y="259572"/>
                  </a:cubicBezTo>
                  <a:cubicBezTo>
                    <a:pt x="239108" y="254359"/>
                    <a:pt x="232777" y="242069"/>
                    <a:pt x="229053" y="236110"/>
                  </a:cubicBezTo>
                  <a:cubicBezTo>
                    <a:pt x="238363" y="238345"/>
                    <a:pt x="252888" y="236855"/>
                    <a:pt x="258846" y="233131"/>
                  </a:cubicBezTo>
                  <a:cubicBezTo>
                    <a:pt x="252143" y="225310"/>
                    <a:pt x="242460" y="220469"/>
                    <a:pt x="232405" y="218979"/>
                  </a:cubicBezTo>
                  <a:cubicBezTo>
                    <a:pt x="222350" y="216745"/>
                    <a:pt x="212294" y="214510"/>
                    <a:pt x="205963" y="207434"/>
                  </a:cubicBezTo>
                  <a:cubicBezTo>
                    <a:pt x="193301" y="192910"/>
                    <a:pt x="163881" y="159393"/>
                    <a:pt x="162391" y="157903"/>
                  </a:cubicBezTo>
                  <a:cubicBezTo>
                    <a:pt x="164253" y="158276"/>
                    <a:pt x="208570" y="166841"/>
                    <a:pt x="227563" y="170566"/>
                  </a:cubicBezTo>
                  <a:cubicBezTo>
                    <a:pt x="237246" y="172428"/>
                    <a:pt x="244322" y="180248"/>
                    <a:pt x="251025" y="187697"/>
                  </a:cubicBezTo>
                  <a:cubicBezTo>
                    <a:pt x="257357" y="195517"/>
                    <a:pt x="266294" y="200731"/>
                    <a:pt x="275977" y="202966"/>
                  </a:cubicBezTo>
                  <a:cubicBezTo>
                    <a:pt x="276350" y="195890"/>
                    <a:pt x="270763" y="182483"/>
                    <a:pt x="264060" y="175407"/>
                  </a:cubicBezTo>
                  <a:cubicBezTo>
                    <a:pt x="271136" y="175779"/>
                    <a:pt x="284543" y="175034"/>
                    <a:pt x="289384" y="170938"/>
                  </a:cubicBezTo>
                  <a:cubicBezTo>
                    <a:pt x="289384" y="163490"/>
                    <a:pt x="272625" y="153062"/>
                    <a:pt x="261081" y="149710"/>
                  </a:cubicBezTo>
                  <a:cubicBezTo>
                    <a:pt x="272625" y="146359"/>
                    <a:pt x="289012" y="135931"/>
                    <a:pt x="289384" y="128483"/>
                  </a:cubicBezTo>
                  <a:cubicBezTo>
                    <a:pt x="286032" y="124014"/>
                    <a:pt x="272625" y="123269"/>
                    <a:pt x="265550" y="123641"/>
                  </a:cubicBezTo>
                  <a:cubicBezTo>
                    <a:pt x="271881" y="116566"/>
                    <a:pt x="277467" y="103159"/>
                    <a:pt x="277467" y="96083"/>
                  </a:cubicBezTo>
                  <a:cubicBezTo>
                    <a:pt x="267412" y="97945"/>
                    <a:pt x="258846" y="103531"/>
                    <a:pt x="252515" y="111352"/>
                  </a:cubicBezTo>
                  <a:cubicBezTo>
                    <a:pt x="245812" y="118800"/>
                    <a:pt x="238736" y="126621"/>
                    <a:pt x="229053" y="128483"/>
                  </a:cubicBezTo>
                  <a:cubicBezTo>
                    <a:pt x="210060" y="132207"/>
                    <a:pt x="165743" y="140772"/>
                    <a:pt x="163881" y="141145"/>
                  </a:cubicBezTo>
                  <a:cubicBezTo>
                    <a:pt x="165370" y="139655"/>
                    <a:pt x="194791" y="106138"/>
                    <a:pt x="207453" y="91614"/>
                  </a:cubicBezTo>
                  <a:cubicBezTo>
                    <a:pt x="213784" y="84166"/>
                    <a:pt x="223839" y="82303"/>
                    <a:pt x="233894" y="80069"/>
                  </a:cubicBezTo>
                  <a:cubicBezTo>
                    <a:pt x="244322" y="78952"/>
                    <a:pt x="253632" y="73738"/>
                    <a:pt x="260336" y="65917"/>
                  </a:cubicBezTo>
                  <a:cubicBezTo>
                    <a:pt x="254005" y="62193"/>
                    <a:pt x="239853" y="60703"/>
                    <a:pt x="230543" y="62938"/>
                  </a:cubicBezTo>
                  <a:cubicBezTo>
                    <a:pt x="234639" y="56607"/>
                    <a:pt x="240226" y="44690"/>
                    <a:pt x="237619" y="38731"/>
                  </a:cubicBezTo>
                  <a:cubicBezTo>
                    <a:pt x="231288" y="35379"/>
                    <a:pt x="214529" y="44317"/>
                    <a:pt x="205963" y="52883"/>
                  </a:cubicBezTo>
                  <a:cubicBezTo>
                    <a:pt x="208943" y="41338"/>
                    <a:pt x="207826" y="21600"/>
                    <a:pt x="201495" y="17876"/>
                  </a:cubicBezTo>
                  <a:cubicBezTo>
                    <a:pt x="195536" y="18621"/>
                    <a:pt x="187715" y="30166"/>
                    <a:pt x="184363" y="36869"/>
                  </a:cubicBezTo>
                  <a:cubicBezTo>
                    <a:pt x="181384" y="27559"/>
                    <a:pt x="172819" y="16014"/>
                    <a:pt x="166488" y="12290"/>
                  </a:cubicBezTo>
                  <a:cubicBezTo>
                    <a:pt x="163136" y="21972"/>
                    <a:pt x="163508" y="32400"/>
                    <a:pt x="167232" y="42083"/>
                  </a:cubicBezTo>
                  <a:cubicBezTo>
                    <a:pt x="170212" y="51393"/>
                    <a:pt x="173191" y="61076"/>
                    <a:pt x="170212" y="70386"/>
                  </a:cubicBezTo>
                  <a:cubicBezTo>
                    <a:pt x="164253" y="89007"/>
                    <a:pt x="149729" y="131090"/>
                    <a:pt x="148984" y="132952"/>
                  </a:cubicBezTo>
                  <a:cubicBezTo>
                    <a:pt x="148239" y="130717"/>
                    <a:pt x="134088" y="89007"/>
                    <a:pt x="127757" y="70386"/>
                  </a:cubicBezTo>
                  <a:cubicBezTo>
                    <a:pt x="124405" y="61448"/>
                    <a:pt x="127757" y="51393"/>
                    <a:pt x="130736" y="42083"/>
                  </a:cubicBezTo>
                  <a:cubicBezTo>
                    <a:pt x="134460" y="32772"/>
                    <a:pt x="134833" y="21972"/>
                    <a:pt x="131481" y="12290"/>
                  </a:cubicBezTo>
                  <a:close/>
                  <a:moveTo>
                    <a:pt x="134833" y="0"/>
                  </a:moveTo>
                  <a:cubicBezTo>
                    <a:pt x="151591" y="32772"/>
                    <a:pt x="131853" y="41338"/>
                    <a:pt x="134833" y="67779"/>
                  </a:cubicBezTo>
                  <a:cubicBezTo>
                    <a:pt x="138557" y="78952"/>
                    <a:pt x="144515" y="96828"/>
                    <a:pt x="148239" y="107255"/>
                  </a:cubicBezTo>
                  <a:cubicBezTo>
                    <a:pt x="152336" y="94966"/>
                    <a:pt x="157922" y="78207"/>
                    <a:pt x="161646" y="67779"/>
                  </a:cubicBezTo>
                  <a:cubicBezTo>
                    <a:pt x="164253" y="40966"/>
                    <a:pt x="144888" y="32400"/>
                    <a:pt x="161646" y="0"/>
                  </a:cubicBezTo>
                  <a:cubicBezTo>
                    <a:pt x="170584" y="4469"/>
                    <a:pt x="178777" y="11172"/>
                    <a:pt x="184363" y="19738"/>
                  </a:cubicBezTo>
                  <a:cubicBezTo>
                    <a:pt x="190322" y="12662"/>
                    <a:pt x="196281" y="8938"/>
                    <a:pt x="202612" y="9310"/>
                  </a:cubicBezTo>
                  <a:cubicBezTo>
                    <a:pt x="208943" y="12662"/>
                    <a:pt x="214157" y="21228"/>
                    <a:pt x="214901" y="34634"/>
                  </a:cubicBezTo>
                  <a:cubicBezTo>
                    <a:pt x="227191" y="27931"/>
                    <a:pt x="236501" y="29048"/>
                    <a:pt x="242088" y="32400"/>
                  </a:cubicBezTo>
                  <a:cubicBezTo>
                    <a:pt x="246557" y="38731"/>
                    <a:pt x="244322" y="49159"/>
                    <a:pt x="242832" y="53255"/>
                  </a:cubicBezTo>
                  <a:cubicBezTo>
                    <a:pt x="253260" y="53628"/>
                    <a:pt x="262943" y="57352"/>
                    <a:pt x="271136" y="62938"/>
                  </a:cubicBezTo>
                  <a:cubicBezTo>
                    <a:pt x="251770" y="93848"/>
                    <a:pt x="233894" y="81186"/>
                    <a:pt x="212294" y="96828"/>
                  </a:cubicBezTo>
                  <a:cubicBezTo>
                    <a:pt x="204101" y="106138"/>
                    <a:pt x="190322" y="121779"/>
                    <a:pt x="184736" y="128110"/>
                  </a:cubicBezTo>
                  <a:cubicBezTo>
                    <a:pt x="195536" y="125876"/>
                    <a:pt x="214157" y="122152"/>
                    <a:pt x="226074" y="119917"/>
                  </a:cubicBezTo>
                  <a:cubicBezTo>
                    <a:pt x="250281" y="109490"/>
                    <a:pt x="248046" y="87890"/>
                    <a:pt x="284543" y="85655"/>
                  </a:cubicBezTo>
                  <a:cubicBezTo>
                    <a:pt x="285660" y="95710"/>
                    <a:pt x="283798" y="106138"/>
                    <a:pt x="279329" y="115448"/>
                  </a:cubicBezTo>
                  <a:cubicBezTo>
                    <a:pt x="285288" y="116566"/>
                    <a:pt x="293481" y="119172"/>
                    <a:pt x="296460" y="125876"/>
                  </a:cubicBezTo>
                  <a:cubicBezTo>
                    <a:pt x="296460" y="133324"/>
                    <a:pt x="291991" y="141890"/>
                    <a:pt x="280074" y="149338"/>
                  </a:cubicBezTo>
                  <a:cubicBezTo>
                    <a:pt x="291619" y="156786"/>
                    <a:pt x="296832" y="165724"/>
                    <a:pt x="296460" y="173172"/>
                  </a:cubicBezTo>
                  <a:cubicBezTo>
                    <a:pt x="293481" y="179876"/>
                    <a:pt x="285660" y="182483"/>
                    <a:pt x="279329" y="183600"/>
                  </a:cubicBezTo>
                  <a:cubicBezTo>
                    <a:pt x="283798" y="192910"/>
                    <a:pt x="285660" y="203338"/>
                    <a:pt x="284543" y="213393"/>
                  </a:cubicBezTo>
                  <a:cubicBezTo>
                    <a:pt x="248791" y="211531"/>
                    <a:pt x="249908" y="189559"/>
                    <a:pt x="226074" y="179131"/>
                  </a:cubicBezTo>
                  <a:cubicBezTo>
                    <a:pt x="214529" y="176897"/>
                    <a:pt x="195536" y="173172"/>
                    <a:pt x="184736" y="170938"/>
                  </a:cubicBezTo>
                  <a:cubicBezTo>
                    <a:pt x="192184" y="179131"/>
                    <a:pt x="204474" y="193283"/>
                    <a:pt x="212294" y="202221"/>
                  </a:cubicBezTo>
                  <a:cubicBezTo>
                    <a:pt x="233894" y="217862"/>
                    <a:pt x="251398" y="205200"/>
                    <a:pt x="271136" y="236110"/>
                  </a:cubicBezTo>
                  <a:cubicBezTo>
                    <a:pt x="262943" y="241697"/>
                    <a:pt x="253260" y="245048"/>
                    <a:pt x="243205" y="245793"/>
                  </a:cubicBezTo>
                  <a:cubicBezTo>
                    <a:pt x="245812" y="251752"/>
                    <a:pt x="247301" y="259945"/>
                    <a:pt x="243205" y="265903"/>
                  </a:cubicBezTo>
                  <a:cubicBezTo>
                    <a:pt x="236874" y="269628"/>
                    <a:pt x="226819" y="270000"/>
                    <a:pt x="214901" y="264041"/>
                  </a:cubicBezTo>
                  <a:cubicBezTo>
                    <a:pt x="214157" y="277448"/>
                    <a:pt x="208570" y="285641"/>
                    <a:pt x="202239" y="289366"/>
                  </a:cubicBezTo>
                  <a:cubicBezTo>
                    <a:pt x="194791" y="290110"/>
                    <a:pt x="187715" y="283407"/>
                    <a:pt x="184363" y="278938"/>
                  </a:cubicBezTo>
                  <a:cubicBezTo>
                    <a:pt x="178777" y="287503"/>
                    <a:pt x="170957" y="294207"/>
                    <a:pt x="161646" y="298676"/>
                  </a:cubicBezTo>
                  <a:cubicBezTo>
                    <a:pt x="144888" y="266648"/>
                    <a:pt x="164253" y="257338"/>
                    <a:pt x="161646" y="230897"/>
                  </a:cubicBezTo>
                  <a:cubicBezTo>
                    <a:pt x="157922" y="219724"/>
                    <a:pt x="151964" y="201848"/>
                    <a:pt x="148239" y="191421"/>
                  </a:cubicBezTo>
                  <a:cubicBezTo>
                    <a:pt x="144143" y="203710"/>
                    <a:pt x="138557" y="220469"/>
                    <a:pt x="134833" y="230897"/>
                  </a:cubicBezTo>
                  <a:cubicBezTo>
                    <a:pt x="131853" y="257710"/>
                    <a:pt x="151591" y="265903"/>
                    <a:pt x="134833" y="298676"/>
                  </a:cubicBezTo>
                  <a:cubicBezTo>
                    <a:pt x="125522" y="294207"/>
                    <a:pt x="117701" y="287503"/>
                    <a:pt x="112115" y="278938"/>
                  </a:cubicBezTo>
                  <a:cubicBezTo>
                    <a:pt x="108764" y="283407"/>
                    <a:pt x="101688" y="290110"/>
                    <a:pt x="94239" y="289366"/>
                  </a:cubicBezTo>
                  <a:cubicBezTo>
                    <a:pt x="87536" y="286014"/>
                    <a:pt x="82322" y="277448"/>
                    <a:pt x="81577" y="264041"/>
                  </a:cubicBezTo>
                  <a:cubicBezTo>
                    <a:pt x="69660" y="270372"/>
                    <a:pt x="59605" y="269628"/>
                    <a:pt x="53274" y="265903"/>
                  </a:cubicBezTo>
                  <a:cubicBezTo>
                    <a:pt x="49177" y="259945"/>
                    <a:pt x="51040" y="251752"/>
                    <a:pt x="53274" y="245793"/>
                  </a:cubicBezTo>
                  <a:cubicBezTo>
                    <a:pt x="43219" y="245421"/>
                    <a:pt x="33536" y="241697"/>
                    <a:pt x="25343" y="236110"/>
                  </a:cubicBezTo>
                  <a:cubicBezTo>
                    <a:pt x="44708" y="205200"/>
                    <a:pt x="62584" y="217862"/>
                    <a:pt x="84184" y="202221"/>
                  </a:cubicBezTo>
                  <a:cubicBezTo>
                    <a:pt x="92005" y="193283"/>
                    <a:pt x="104295" y="179131"/>
                    <a:pt x="111743" y="170938"/>
                  </a:cubicBezTo>
                  <a:cubicBezTo>
                    <a:pt x="98708" y="173545"/>
                    <a:pt x="81205" y="176897"/>
                    <a:pt x="70405" y="179131"/>
                  </a:cubicBezTo>
                  <a:cubicBezTo>
                    <a:pt x="46198" y="189559"/>
                    <a:pt x="47688" y="211531"/>
                    <a:pt x="11936" y="213393"/>
                  </a:cubicBezTo>
                  <a:cubicBezTo>
                    <a:pt x="10819" y="203338"/>
                    <a:pt x="12681" y="192910"/>
                    <a:pt x="17150" y="183600"/>
                  </a:cubicBezTo>
                  <a:cubicBezTo>
                    <a:pt x="11191" y="182483"/>
                    <a:pt x="2998" y="179876"/>
                    <a:pt x="19" y="173172"/>
                  </a:cubicBezTo>
                  <a:cubicBezTo>
                    <a:pt x="-354" y="165724"/>
                    <a:pt x="4488" y="157159"/>
                    <a:pt x="16405" y="149710"/>
                  </a:cubicBezTo>
                  <a:cubicBezTo>
                    <a:pt x="4488" y="142262"/>
                    <a:pt x="19" y="133324"/>
                    <a:pt x="19" y="126248"/>
                  </a:cubicBezTo>
                  <a:cubicBezTo>
                    <a:pt x="2998" y="119545"/>
                    <a:pt x="10819" y="116938"/>
                    <a:pt x="17150" y="115821"/>
                  </a:cubicBezTo>
                  <a:cubicBezTo>
                    <a:pt x="12681" y="106510"/>
                    <a:pt x="10819" y="96083"/>
                    <a:pt x="11936" y="86028"/>
                  </a:cubicBezTo>
                  <a:cubicBezTo>
                    <a:pt x="48433" y="88262"/>
                    <a:pt x="46571" y="109862"/>
                    <a:pt x="70405" y="120290"/>
                  </a:cubicBezTo>
                  <a:cubicBezTo>
                    <a:pt x="81950" y="122897"/>
                    <a:pt x="100943" y="126248"/>
                    <a:pt x="111743" y="128483"/>
                  </a:cubicBezTo>
                  <a:cubicBezTo>
                    <a:pt x="106157" y="122524"/>
                    <a:pt x="92377" y="106510"/>
                    <a:pt x="84184" y="97200"/>
                  </a:cubicBezTo>
                  <a:cubicBezTo>
                    <a:pt x="62584" y="81559"/>
                    <a:pt x="45081" y="94593"/>
                    <a:pt x="25343" y="63683"/>
                  </a:cubicBezTo>
                  <a:cubicBezTo>
                    <a:pt x="33908" y="57724"/>
                    <a:pt x="43591" y="54372"/>
                    <a:pt x="53646" y="53628"/>
                  </a:cubicBezTo>
                  <a:cubicBezTo>
                    <a:pt x="52157" y="49159"/>
                    <a:pt x="49922" y="39103"/>
                    <a:pt x="54391" y="32400"/>
                  </a:cubicBezTo>
                  <a:cubicBezTo>
                    <a:pt x="59977" y="28676"/>
                    <a:pt x="68915" y="27931"/>
                    <a:pt x="81577" y="34634"/>
                  </a:cubicBezTo>
                  <a:cubicBezTo>
                    <a:pt x="82322" y="21228"/>
                    <a:pt x="87536" y="12662"/>
                    <a:pt x="93867" y="9310"/>
                  </a:cubicBezTo>
                  <a:cubicBezTo>
                    <a:pt x="100198" y="8938"/>
                    <a:pt x="106157" y="12662"/>
                    <a:pt x="112115" y="19738"/>
                  </a:cubicBezTo>
                  <a:cubicBezTo>
                    <a:pt x="117701" y="11172"/>
                    <a:pt x="125522" y="4469"/>
                    <a:pt x="134833" y="0"/>
                  </a:cubicBezTo>
                  <a:close/>
                </a:path>
              </a:pathLst>
            </a:custGeom>
            <a:solidFill>
              <a:srgbClr val="FFFFFF"/>
            </a:solidFill>
            <a:ln w="3709" cap="flat">
              <a:noFill/>
              <a:prstDash val="solid"/>
              <a:miter/>
            </a:ln>
          </p:spPr>
          <p:txBody>
            <a:bodyPr wrap="square" rtlCol="0" anchor="ctr">
              <a:noAutofit/>
            </a:bodyPr>
            <a:lstStyle/>
            <a:p>
              <a:endParaRPr lang="sv-SE"/>
            </a:p>
          </p:txBody>
        </p:sp>
      </p:grpSp>
      <p:grpSp>
        <p:nvGrpSpPr>
          <p:cNvPr id="19" name="Folktandvården" hidden="1">
            <a:extLst>
              <a:ext uri="{FF2B5EF4-FFF2-40B4-BE49-F238E27FC236}">
                <a16:creationId xmlns:a16="http://schemas.microsoft.com/office/drawing/2014/main" id="{CB1505E5-50E5-4EC9-9FF6-0373F4F0F8ED}"/>
              </a:ext>
            </a:extLst>
          </p:cNvPr>
          <p:cNvGrpSpPr/>
          <p:nvPr userDrawn="1"/>
        </p:nvGrpSpPr>
        <p:grpSpPr>
          <a:xfrm>
            <a:off x="9987525" y="6231440"/>
            <a:ext cx="2204474" cy="433293"/>
            <a:chOff x="9987525" y="6231440"/>
            <a:chExt cx="2204474" cy="433293"/>
          </a:xfrm>
        </p:grpSpPr>
        <p:sp>
          <p:nvSpPr>
            <p:cNvPr id="20" name="Rektangel 19">
              <a:extLst>
                <a:ext uri="{FF2B5EF4-FFF2-40B4-BE49-F238E27FC236}">
                  <a16:creationId xmlns:a16="http://schemas.microsoft.com/office/drawing/2014/main" id="{6825D4B3-1153-4A27-A191-5CF8CE582538}"/>
                </a:ext>
              </a:extLst>
            </p:cNvPr>
            <p:cNvSpPr/>
            <p:nvPr userDrawn="1"/>
          </p:nvSpPr>
          <p:spPr>
            <a:xfrm>
              <a:off x="11604170" y="6231440"/>
              <a:ext cx="587829" cy="433117"/>
            </a:xfrm>
            <a:prstGeom prst="rect">
              <a:avLst/>
            </a:prstGeom>
            <a:solidFill>
              <a:srgbClr val="0861CE"/>
            </a:solidFill>
            <a:ln w="3709" cap="flat">
              <a:noFill/>
              <a:prstDash val="solid"/>
              <a:miter/>
            </a:ln>
          </p:spPr>
          <p:txBody>
            <a:bodyPr rtlCol="0" anchor="ctr"/>
            <a:lstStyle/>
            <a:p>
              <a:endParaRPr lang="sv-SE"/>
            </a:p>
          </p:txBody>
        </p:sp>
        <p:sp>
          <p:nvSpPr>
            <p:cNvPr id="21" name="Frihandsfigur: Form 20">
              <a:extLst>
                <a:ext uri="{FF2B5EF4-FFF2-40B4-BE49-F238E27FC236}">
                  <a16:creationId xmlns:a16="http://schemas.microsoft.com/office/drawing/2014/main" id="{733CB4E6-6D27-4478-8C94-EE4CEB03065A}"/>
                </a:ext>
              </a:extLst>
            </p:cNvPr>
            <p:cNvSpPr/>
            <p:nvPr userDrawn="1"/>
          </p:nvSpPr>
          <p:spPr>
            <a:xfrm>
              <a:off x="9987525" y="6231616"/>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pic>
          <p:nvPicPr>
            <p:cNvPr id="22" name="Bild 21">
              <a:extLst>
                <a:ext uri="{FF2B5EF4-FFF2-40B4-BE49-F238E27FC236}">
                  <a16:creationId xmlns:a16="http://schemas.microsoft.com/office/drawing/2014/main" id="{E824F4AB-10C3-4CFA-9E4C-AF9E9E011C9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71462" y="6301064"/>
              <a:ext cx="1832076" cy="305346"/>
            </a:xfrm>
            <a:prstGeom prst="rect">
              <a:avLst/>
            </a:prstGeom>
          </p:spPr>
        </p:pic>
      </p:grpSp>
    </p:spTree>
    <p:extLst>
      <p:ext uri="{BB962C8B-B14F-4D97-AF65-F5344CB8AC3E}">
        <p14:creationId xmlns:p14="http://schemas.microsoft.com/office/powerpoint/2010/main" val="2648148439"/>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7427E91-5AB5-49BF-830C-A19C6A5AD02B}"/>
              </a:ext>
            </a:extLst>
          </p:cNvPr>
          <p:cNvSpPr>
            <a:spLocks noGrp="1"/>
          </p:cNvSpPr>
          <p:nvPr>
            <p:ph type="title"/>
          </p:nvPr>
        </p:nvSpPr>
        <p:spPr>
          <a:xfrm>
            <a:off x="540000" y="368300"/>
            <a:ext cx="9924000" cy="949877"/>
          </a:xfrm>
        </p:spPr>
        <p:txBody>
          <a:bodyPr/>
          <a:lstStyle/>
          <a:p>
            <a:r>
              <a:rPr lang="sv-SE"/>
              <a:t>Klicka här för att ändra mall för rubrikformat</a:t>
            </a:r>
            <a:endParaRPr lang="sv-SE" dirty="0"/>
          </a:p>
        </p:txBody>
      </p:sp>
      <p:sp>
        <p:nvSpPr>
          <p:cNvPr id="6" name="Platshållare för bildnummer 5">
            <a:extLst>
              <a:ext uri="{FF2B5EF4-FFF2-40B4-BE49-F238E27FC236}">
                <a16:creationId xmlns:a16="http://schemas.microsoft.com/office/drawing/2014/main" id="{AE1D96D2-CE5B-4DB9-90E8-B6EBAEC89033}"/>
              </a:ext>
              <a:ext uri="{C183D7F6-B498-43B3-948B-1728B52AA6E4}">
                <adec:decorative xmlns:adec="http://schemas.microsoft.com/office/drawing/2017/decorative" val="0"/>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5" name="Platshållare för innehåll 4">
            <a:extLst>
              <a:ext uri="{FF2B5EF4-FFF2-40B4-BE49-F238E27FC236}">
                <a16:creationId xmlns:a16="http://schemas.microsoft.com/office/drawing/2014/main" id="{B15977CA-24A3-46EE-8707-F28C7E188338}"/>
              </a:ext>
            </a:extLst>
          </p:cNvPr>
          <p:cNvSpPr>
            <a:spLocks noGrp="1"/>
          </p:cNvSpPr>
          <p:nvPr>
            <p:ph sz="quarter" idx="13"/>
          </p:nvPr>
        </p:nvSpPr>
        <p:spPr>
          <a:xfrm>
            <a:off x="1720850" y="1804775"/>
            <a:ext cx="8758238" cy="4067175"/>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3154565849"/>
      </p:ext>
    </p:extLst>
  </p:cSld>
  <p:clrMapOvr>
    <a:masterClrMapping/>
  </p:clrMapOvr>
  <p:hf hdr="0" ftr="0" dt="0"/>
  <p:extLst>
    <p:ext uri="{DCECCB84-F9BA-43D5-87BE-67443E8EF086}">
      <p15:sldGuideLst xmlns:p15="http://schemas.microsoft.com/office/powerpoint/2012/main">
        <p15:guide id="1" pos="6601" userDrawn="1">
          <p15:clr>
            <a:srgbClr val="FBAE40"/>
          </p15:clr>
        </p15:guide>
        <p15:guide id="2" orient="horz" pos="1133"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ubrik och innehåll på bakgr">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F175A820-5952-4495-B707-4DD695C799DD}"/>
              </a:ext>
              <a:ext uri="{C183D7F6-B498-43B3-948B-1728B52AA6E4}">
                <adec:decorative xmlns:adec="http://schemas.microsoft.com/office/drawing/2017/decorative" val="1"/>
              </a:ext>
            </a:extLst>
          </p:cNvPr>
          <p:cNvSpPr/>
          <p:nvPr userDrawn="1"/>
        </p:nvSpPr>
        <p:spPr>
          <a:xfrm>
            <a:off x="0" y="1625599"/>
            <a:ext cx="12192000" cy="442584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37427E91-5AB5-49BF-830C-A19C6A5AD02B}"/>
              </a:ext>
            </a:extLst>
          </p:cNvPr>
          <p:cNvSpPr>
            <a:spLocks noGrp="1"/>
          </p:cNvSpPr>
          <p:nvPr>
            <p:ph type="title"/>
          </p:nvPr>
        </p:nvSpPr>
        <p:spPr>
          <a:xfrm>
            <a:off x="540000" y="368300"/>
            <a:ext cx="9930000" cy="949877"/>
          </a:xfrm>
        </p:spPr>
        <p:txBody>
          <a:bodyPr/>
          <a:lstStyle/>
          <a:p>
            <a:r>
              <a:rPr lang="sv-SE"/>
              <a:t>Klicka här för att ändra mall för rubrikformat</a:t>
            </a:r>
            <a:endParaRPr lang="sv-SE" dirty="0"/>
          </a:p>
        </p:txBody>
      </p:sp>
      <p:sp>
        <p:nvSpPr>
          <p:cNvPr id="6" name="Platshållare för bildnummer 5">
            <a:extLst>
              <a:ext uri="{FF2B5EF4-FFF2-40B4-BE49-F238E27FC236}">
                <a16:creationId xmlns:a16="http://schemas.microsoft.com/office/drawing/2014/main" id="{AE1D96D2-CE5B-4DB9-90E8-B6EBAEC89033}"/>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8" name="Platshållare för innehåll 4">
            <a:extLst>
              <a:ext uri="{FF2B5EF4-FFF2-40B4-BE49-F238E27FC236}">
                <a16:creationId xmlns:a16="http://schemas.microsoft.com/office/drawing/2014/main" id="{96CE93CC-1359-4CCF-A9A7-0D4D54F8EA56}"/>
              </a:ext>
            </a:extLst>
          </p:cNvPr>
          <p:cNvSpPr>
            <a:spLocks noGrp="1"/>
          </p:cNvSpPr>
          <p:nvPr>
            <p:ph sz="quarter" idx="13"/>
          </p:nvPr>
        </p:nvSpPr>
        <p:spPr>
          <a:xfrm>
            <a:off x="1720850" y="1804775"/>
            <a:ext cx="8758238" cy="4067175"/>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731196498"/>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Innehåll, två delar">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540600" y="368300"/>
            <a:ext cx="11112000" cy="949877"/>
          </a:xfrm>
        </p:spPr>
        <p:txBody>
          <a:bodyPr/>
          <a:lstStyle/>
          <a:p>
            <a:r>
              <a:rPr lang="sv-SE"/>
              <a:t>Klicka här för att ändra mall för rubrikformat</a:t>
            </a:r>
            <a:endParaRPr lang="sv-SE" dirty="0"/>
          </a:p>
        </p:txBody>
      </p:sp>
      <p:sp>
        <p:nvSpPr>
          <p:cNvPr id="3" name="Platshållare för innehåll 2">
            <a:extLst>
              <a:ext uri="{FF2B5EF4-FFF2-40B4-BE49-F238E27FC236}">
                <a16:creationId xmlns:a16="http://schemas.microsoft.com/office/drawing/2014/main" id="{9B45E356-4410-4C0C-A019-77B8B12A3CE5}"/>
              </a:ext>
            </a:extLst>
          </p:cNvPr>
          <p:cNvSpPr>
            <a:spLocks noGrp="1"/>
          </p:cNvSpPr>
          <p:nvPr>
            <p:ph sz="half" idx="1"/>
          </p:nvPr>
        </p:nvSpPr>
        <p:spPr>
          <a:xfrm>
            <a:off x="537000" y="1805599"/>
            <a:ext cx="5151592" cy="40608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a:extLst>
              <a:ext uri="{FF2B5EF4-FFF2-40B4-BE49-F238E27FC236}">
                <a16:creationId xmlns:a16="http://schemas.microsoft.com/office/drawing/2014/main" id="{4747D080-8E2C-49CA-B749-61DD24CC21C8}"/>
              </a:ext>
            </a:extLst>
          </p:cNvPr>
          <p:cNvSpPr>
            <a:spLocks noGrp="1"/>
          </p:cNvSpPr>
          <p:nvPr>
            <p:ph sz="half" idx="2"/>
          </p:nvPr>
        </p:nvSpPr>
        <p:spPr>
          <a:xfrm>
            <a:off x="6501000" y="1805599"/>
            <a:ext cx="5151600" cy="40608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bildnummer 6">
            <a:extLst>
              <a:ext uri="{FF2B5EF4-FFF2-40B4-BE49-F238E27FC236}">
                <a16:creationId xmlns:a16="http://schemas.microsoft.com/office/drawing/2014/main" id="{85C4A553-AD9D-4197-A713-E1B8FD3A3BC0}"/>
              </a:ext>
              <a:ext uri="{C183D7F6-B498-43B3-948B-1728B52AA6E4}">
                <adec:decorative xmlns:adec="http://schemas.microsoft.com/office/drawing/2017/decorative" val="0"/>
              </a:ext>
            </a:extLst>
          </p:cNvPr>
          <p:cNvSpPr>
            <a:spLocks noGrp="1"/>
          </p:cNvSpPr>
          <p:nvPr>
            <p:ph type="sldNum" sz="quarter" idx="12"/>
          </p:nvPr>
        </p:nvSpPr>
        <p:spPr/>
        <p:txBody>
          <a:bodyPr/>
          <a:lstStyle/>
          <a:p>
            <a:fld id="{5204B58B-0420-4827-A2A8-7A3D043AFDDE}" type="slidenum">
              <a:rPr lang="sv-SE" smtClean="0"/>
              <a:t>‹#›</a:t>
            </a:fld>
            <a:endParaRPr lang="sv-SE" dirty="0"/>
          </a:p>
        </p:txBody>
      </p:sp>
    </p:spTree>
    <p:extLst>
      <p:ext uri="{BB962C8B-B14F-4D97-AF65-F5344CB8AC3E}">
        <p14:creationId xmlns:p14="http://schemas.microsoft.com/office/powerpoint/2010/main" val="3772566593"/>
      </p:ext>
    </p:extLst>
  </p:cSld>
  <p:clrMapOvr>
    <a:masterClrMapping/>
  </p:clrMapOvr>
  <p:hf hdr="0" ftr="0" dt="0"/>
  <p:extLst>
    <p:ext uri="{DCECCB84-F9BA-43D5-87BE-67443E8EF086}">
      <p15:sldGuideLst xmlns:p15="http://schemas.microsoft.com/office/powerpoint/2012/main">
        <p15:guide id="1" pos="7346"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ubrik och innehåll, två delar">
    <p:bg>
      <p:bgPr>
        <a:solidFill>
          <a:schemeClr val="accent2"/>
        </a:solidFill>
        <a:effectLst/>
      </p:bgPr>
    </p:bg>
    <p:spTree>
      <p:nvGrpSpPr>
        <p:cNvPr id="1" name=""/>
        <p:cNvGrpSpPr/>
        <p:nvPr/>
      </p:nvGrpSpPr>
      <p:grpSpPr>
        <a:xfrm>
          <a:off x="0" y="0"/>
          <a:ext cx="0" cy="0"/>
          <a:chOff x="0" y="0"/>
          <a:chExt cx="0" cy="0"/>
        </a:xfrm>
      </p:grpSpPr>
      <p:sp>
        <p:nvSpPr>
          <p:cNvPr id="9" name="Rektangel 8">
            <a:extLst>
              <a:ext uri="{FF2B5EF4-FFF2-40B4-BE49-F238E27FC236}">
                <a16:creationId xmlns:a16="http://schemas.microsoft.com/office/drawing/2014/main" id="{6F2706FC-BC58-4896-B7C3-C5517CE50790}"/>
              </a:ext>
              <a:ext uri="{C183D7F6-B498-43B3-948B-1728B52AA6E4}">
                <adec:decorative xmlns:adec="http://schemas.microsoft.com/office/drawing/2017/decorative" val="1"/>
              </a:ext>
            </a:extLst>
          </p:cNvPr>
          <p:cNvSpPr/>
          <p:nvPr userDrawn="1"/>
        </p:nvSpPr>
        <p:spPr>
          <a:xfrm>
            <a:off x="180000" y="179999"/>
            <a:ext cx="5871000" cy="5871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 name="Rektangel 10">
            <a:extLst>
              <a:ext uri="{FF2B5EF4-FFF2-40B4-BE49-F238E27FC236}">
                <a16:creationId xmlns:a16="http://schemas.microsoft.com/office/drawing/2014/main" id="{527B897B-5996-4908-A7A9-75583FFA4468}"/>
              </a:ext>
              <a:ext uri="{C183D7F6-B498-43B3-948B-1728B52AA6E4}">
                <adec:decorative xmlns:adec="http://schemas.microsoft.com/office/drawing/2017/decorative" val="1"/>
              </a:ext>
            </a:extLst>
          </p:cNvPr>
          <p:cNvSpPr/>
          <p:nvPr userDrawn="1"/>
        </p:nvSpPr>
        <p:spPr>
          <a:xfrm>
            <a:off x="6141000" y="179999"/>
            <a:ext cx="5871000" cy="58714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540000" y="368300"/>
            <a:ext cx="5151600" cy="949877"/>
          </a:xfrm>
        </p:spPr>
        <p:txBody>
          <a:bodyPr/>
          <a:lstStyle/>
          <a:p>
            <a:r>
              <a:rPr lang="sv-SE"/>
              <a:t>Klicka här för att ändra mall för rubrikformat</a:t>
            </a:r>
            <a:endParaRPr lang="sv-SE" dirty="0"/>
          </a:p>
        </p:txBody>
      </p:sp>
      <p:sp>
        <p:nvSpPr>
          <p:cNvPr id="3" name="Platshållare för innehåll 2">
            <a:extLst>
              <a:ext uri="{FF2B5EF4-FFF2-40B4-BE49-F238E27FC236}">
                <a16:creationId xmlns:a16="http://schemas.microsoft.com/office/drawing/2014/main" id="{9B45E356-4410-4C0C-A019-77B8B12A3CE5}"/>
              </a:ext>
            </a:extLst>
          </p:cNvPr>
          <p:cNvSpPr>
            <a:spLocks noGrp="1"/>
          </p:cNvSpPr>
          <p:nvPr>
            <p:ph sz="half" idx="1"/>
          </p:nvPr>
        </p:nvSpPr>
        <p:spPr>
          <a:xfrm>
            <a:off x="540000" y="1805600"/>
            <a:ext cx="5151600" cy="406021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a:extLst>
              <a:ext uri="{FF2B5EF4-FFF2-40B4-BE49-F238E27FC236}">
                <a16:creationId xmlns:a16="http://schemas.microsoft.com/office/drawing/2014/main" id="{4747D080-8E2C-49CA-B749-61DD24CC21C8}"/>
              </a:ext>
            </a:extLst>
          </p:cNvPr>
          <p:cNvSpPr>
            <a:spLocks noGrp="1"/>
          </p:cNvSpPr>
          <p:nvPr>
            <p:ph sz="half" idx="2"/>
          </p:nvPr>
        </p:nvSpPr>
        <p:spPr>
          <a:xfrm>
            <a:off x="6501000" y="1805599"/>
            <a:ext cx="5151600" cy="406021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22" name="Platshållare för text 21">
            <a:extLst>
              <a:ext uri="{FF2B5EF4-FFF2-40B4-BE49-F238E27FC236}">
                <a16:creationId xmlns:a16="http://schemas.microsoft.com/office/drawing/2014/main" id="{7AF83559-D40C-4749-82F6-0DB5F9D8B7E4}"/>
              </a:ext>
            </a:extLst>
          </p:cNvPr>
          <p:cNvSpPr>
            <a:spLocks noGrp="1"/>
          </p:cNvSpPr>
          <p:nvPr>
            <p:ph type="body" sz="quarter" idx="13"/>
          </p:nvPr>
        </p:nvSpPr>
        <p:spPr>
          <a:xfrm>
            <a:off x="6501000" y="368300"/>
            <a:ext cx="5151600" cy="949325"/>
          </a:xfrm>
        </p:spPr>
        <p:txBody>
          <a:bodyPr anchor="b" anchorCtr="0"/>
          <a:lstStyle>
            <a:lvl1pPr marL="0" indent="0" algn="l" defTabSz="914400" rtl="0" eaLnBrk="1" latinLnBrk="0" hangingPunct="1">
              <a:lnSpc>
                <a:spcPct val="90000"/>
              </a:lnSpc>
              <a:spcBef>
                <a:spcPct val="0"/>
              </a:spcBef>
              <a:buNone/>
              <a:defRPr lang="sv-SE" sz="2800" b="1" kern="1200" dirty="0">
                <a:solidFill>
                  <a:schemeClr val="tx1"/>
                </a:solidFill>
                <a:latin typeface="+mn-lt"/>
                <a:ea typeface="+mj-ea"/>
                <a:cs typeface="+mj-cs"/>
              </a:defRPr>
            </a:lvl1pPr>
            <a:lvl2pPr>
              <a:defRPr sz="2800" b="1"/>
            </a:lvl2pPr>
            <a:lvl3pPr>
              <a:defRPr sz="2800" b="1"/>
            </a:lvl3pPr>
            <a:lvl4pPr>
              <a:defRPr sz="2800" b="1"/>
            </a:lvl4pPr>
            <a:lvl5pPr>
              <a:defRPr sz="2800" b="1"/>
            </a:lvl5pPr>
          </a:lstStyle>
          <a:p>
            <a:pPr lvl="0"/>
            <a:r>
              <a:rPr lang="sv-SE"/>
              <a:t>Klicka här för att ändra format på bakgrundstexten</a:t>
            </a:r>
          </a:p>
        </p:txBody>
      </p:sp>
    </p:spTree>
    <p:extLst>
      <p:ext uri="{BB962C8B-B14F-4D97-AF65-F5344CB8AC3E}">
        <p14:creationId xmlns:p14="http://schemas.microsoft.com/office/powerpoint/2010/main" val="1499124520"/>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vå bilder höger">
    <p:bg>
      <p:bgPr>
        <a:solidFill>
          <a:schemeClr val="accent2"/>
        </a:solidFill>
        <a:effectLst/>
      </p:bgPr>
    </p:bg>
    <p:spTree>
      <p:nvGrpSpPr>
        <p:cNvPr id="1" name=""/>
        <p:cNvGrpSpPr/>
        <p:nvPr/>
      </p:nvGrpSpPr>
      <p:grpSpPr>
        <a:xfrm>
          <a:off x="0" y="0"/>
          <a:ext cx="0" cy="0"/>
          <a:chOff x="0" y="0"/>
          <a:chExt cx="0" cy="0"/>
        </a:xfrm>
      </p:grpSpPr>
      <p:sp>
        <p:nvSpPr>
          <p:cNvPr id="9" name="Rektangel 8">
            <a:extLst>
              <a:ext uri="{FF2B5EF4-FFF2-40B4-BE49-F238E27FC236}">
                <a16:creationId xmlns:a16="http://schemas.microsoft.com/office/drawing/2014/main" id="{6F2706FC-BC58-4896-B7C3-C5517CE50790}"/>
              </a:ext>
              <a:ext uri="{C183D7F6-B498-43B3-948B-1728B52AA6E4}">
                <adec:decorative xmlns:adec="http://schemas.microsoft.com/office/drawing/2017/decorative" val="1"/>
              </a:ext>
            </a:extLst>
          </p:cNvPr>
          <p:cNvSpPr/>
          <p:nvPr userDrawn="1"/>
        </p:nvSpPr>
        <p:spPr>
          <a:xfrm>
            <a:off x="180000" y="179999"/>
            <a:ext cx="7023714" cy="5871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540000" y="368300"/>
            <a:ext cx="6298422" cy="949877"/>
          </a:xfrm>
        </p:spPr>
        <p:txBody>
          <a:bodyPr/>
          <a:lstStyle/>
          <a:p>
            <a:r>
              <a:rPr lang="sv-SE"/>
              <a:t>Klicka här för att ändra mall för rubrikformat</a:t>
            </a:r>
            <a:endParaRPr lang="sv-SE" dirty="0"/>
          </a:p>
        </p:txBody>
      </p:sp>
      <p:sp>
        <p:nvSpPr>
          <p:cNvPr id="3" name="Platshållare för innehåll 2">
            <a:extLst>
              <a:ext uri="{FF2B5EF4-FFF2-40B4-BE49-F238E27FC236}">
                <a16:creationId xmlns:a16="http://schemas.microsoft.com/office/drawing/2014/main" id="{9B45E356-4410-4C0C-A019-77B8B12A3CE5}"/>
              </a:ext>
            </a:extLst>
          </p:cNvPr>
          <p:cNvSpPr>
            <a:spLocks noGrp="1"/>
          </p:cNvSpPr>
          <p:nvPr>
            <p:ph sz="half" idx="1"/>
          </p:nvPr>
        </p:nvSpPr>
        <p:spPr>
          <a:xfrm>
            <a:off x="540000" y="1805600"/>
            <a:ext cx="6298422" cy="406021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6" name="Platshållare för bild 5">
            <a:extLst>
              <a:ext uri="{FF2B5EF4-FFF2-40B4-BE49-F238E27FC236}">
                <a16:creationId xmlns:a16="http://schemas.microsoft.com/office/drawing/2014/main" id="{4C6E1B76-2B7B-4533-BF68-0C133455A61D}"/>
              </a:ext>
            </a:extLst>
          </p:cNvPr>
          <p:cNvSpPr>
            <a:spLocks noGrp="1"/>
          </p:cNvSpPr>
          <p:nvPr>
            <p:ph type="pic" sz="quarter" idx="13" hasCustomPrompt="1"/>
          </p:nvPr>
        </p:nvSpPr>
        <p:spPr>
          <a:xfrm>
            <a:off x="7299006" y="180001"/>
            <a:ext cx="4711032" cy="2890638"/>
          </a:xfrm>
        </p:spPr>
        <p:txBody>
          <a:bodyPr anchor="ctr"/>
          <a:lstStyle>
            <a:lvl1pPr marL="0" indent="0" algn="ctr">
              <a:buNone/>
              <a:defRPr/>
            </a:lvl1pPr>
          </a:lstStyle>
          <a:p>
            <a:pPr marL="0" marR="0" lvl="0" indent="0" algn="ctr" defTabSz="914400" rtl="0" eaLnBrk="1" fontAlgn="auto" latinLnBrk="0" hangingPunct="1">
              <a:lnSpc>
                <a:spcPct val="11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27" name="Platshållare för bild 5">
            <a:extLst>
              <a:ext uri="{FF2B5EF4-FFF2-40B4-BE49-F238E27FC236}">
                <a16:creationId xmlns:a16="http://schemas.microsoft.com/office/drawing/2014/main" id="{4BA08390-5407-41BB-A6E1-93228F694523}"/>
              </a:ext>
            </a:extLst>
          </p:cNvPr>
          <p:cNvSpPr>
            <a:spLocks noGrp="1"/>
          </p:cNvSpPr>
          <p:nvPr>
            <p:ph type="pic" sz="quarter" idx="14" hasCustomPrompt="1"/>
          </p:nvPr>
        </p:nvSpPr>
        <p:spPr>
          <a:xfrm>
            <a:off x="7299006" y="3160638"/>
            <a:ext cx="4711032" cy="2890800"/>
          </a:xfrm>
        </p:spPr>
        <p:txBody>
          <a:bodyPr anchor="ctr"/>
          <a:lstStyle>
            <a:lvl1pPr marL="0" indent="0" algn="ctr">
              <a:buNone/>
              <a:defRPr/>
            </a:lvl1pPr>
          </a:lstStyle>
          <a:p>
            <a:pPr marL="0" marR="0" lvl="0" indent="0" algn="ctr" defTabSz="914400" rtl="0" eaLnBrk="1" fontAlgn="auto" latinLnBrk="0" hangingPunct="1">
              <a:lnSpc>
                <a:spcPct val="11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Tree>
    <p:extLst>
      <p:ext uri="{BB962C8B-B14F-4D97-AF65-F5344CB8AC3E}">
        <p14:creationId xmlns:p14="http://schemas.microsoft.com/office/powerpoint/2010/main" val="1978274323"/>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ags" Target="../tags/tag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2.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0D2E3394-C113-4849-BB1C-5C174A3CF38A}"/>
              </a:ext>
            </a:extLst>
          </p:cNvPr>
          <p:cNvSpPr>
            <a:spLocks noGrp="1"/>
          </p:cNvSpPr>
          <p:nvPr>
            <p:ph type="title"/>
          </p:nvPr>
        </p:nvSpPr>
        <p:spPr>
          <a:xfrm>
            <a:off x="540000" y="368300"/>
            <a:ext cx="9925200" cy="949877"/>
          </a:xfrm>
          <a:prstGeom prst="rect">
            <a:avLst/>
          </a:prstGeom>
        </p:spPr>
        <p:txBody>
          <a:bodyPr vert="horz" lIns="0" tIns="0" rIns="0" bIns="0" rtlCol="0" anchor="b" anchorCtr="0">
            <a:no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86284E1E-CDE1-4D1F-8194-9D49212C3D60}"/>
              </a:ext>
            </a:extLst>
          </p:cNvPr>
          <p:cNvSpPr>
            <a:spLocks noGrp="1"/>
          </p:cNvSpPr>
          <p:nvPr>
            <p:ph type="body" idx="1"/>
          </p:nvPr>
        </p:nvSpPr>
        <p:spPr>
          <a:xfrm>
            <a:off x="1720800" y="1807200"/>
            <a:ext cx="8751938" cy="4058613"/>
          </a:xfrm>
          <a:prstGeom prst="rect">
            <a:avLst/>
          </a:prstGeom>
        </p:spPr>
        <p:txBody>
          <a:bodyPr vert="horz" lIns="0" tIns="0" rIns="0" bIns="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6" name="Platshållare för bildnummer 5">
            <a:extLst>
              <a:ext uri="{FF2B5EF4-FFF2-40B4-BE49-F238E27FC236}">
                <a16:creationId xmlns:a16="http://schemas.microsoft.com/office/drawing/2014/main" id="{15898BA3-370F-41F5-91EF-A04E5B8F8F32}"/>
              </a:ext>
              <a:ext uri="{C183D7F6-B498-43B3-948B-1728B52AA6E4}">
                <adec:decorative xmlns:adec="http://schemas.microsoft.com/office/drawing/2017/decorative" val="1"/>
              </a:ext>
            </a:extLst>
          </p:cNvPr>
          <p:cNvSpPr>
            <a:spLocks noGrp="1"/>
          </p:cNvSpPr>
          <p:nvPr>
            <p:ph type="sldNum" sz="quarter" idx="4"/>
          </p:nvPr>
        </p:nvSpPr>
        <p:spPr>
          <a:xfrm>
            <a:off x="288000" y="6356350"/>
            <a:ext cx="360000" cy="252000"/>
          </a:xfrm>
          <a:prstGeom prst="rect">
            <a:avLst/>
          </a:prstGeom>
        </p:spPr>
        <p:txBody>
          <a:bodyPr vert="horz" lIns="0" tIns="0" rIns="0" bIns="0" rtlCol="0" anchor="b" anchorCtr="0"/>
          <a:lstStyle>
            <a:lvl1pPr algn="l">
              <a:defRPr sz="1200">
                <a:solidFill>
                  <a:schemeClr val="tx1"/>
                </a:solidFill>
                <a:latin typeface="+mn-lt"/>
              </a:defRPr>
            </a:lvl1pPr>
          </a:lstStyle>
          <a:p>
            <a:fld id="{5204B58B-0420-4827-A2A8-7A3D043AFDDE}" type="slidenum">
              <a:rPr lang="sv-SE" smtClean="0"/>
              <a:pPr/>
              <a:t>‹#›</a:t>
            </a:fld>
            <a:endParaRPr lang="sv-SE" dirty="0"/>
          </a:p>
        </p:txBody>
      </p:sp>
      <p:grpSp>
        <p:nvGrpSpPr>
          <p:cNvPr id="11" name="Folktandvården" hidden="1">
            <a:extLst>
              <a:ext uri="{FF2B5EF4-FFF2-40B4-BE49-F238E27FC236}">
                <a16:creationId xmlns:a16="http://schemas.microsoft.com/office/drawing/2014/main" id="{46B4192C-A430-416B-BA38-01076CB9C6F4}"/>
              </a:ext>
            </a:extLst>
          </p:cNvPr>
          <p:cNvGrpSpPr/>
          <p:nvPr userDrawn="1"/>
        </p:nvGrpSpPr>
        <p:grpSpPr>
          <a:xfrm>
            <a:off x="9987525" y="6231440"/>
            <a:ext cx="2204474" cy="433293"/>
            <a:chOff x="9987525" y="6231440"/>
            <a:chExt cx="2204474" cy="433293"/>
          </a:xfrm>
        </p:grpSpPr>
        <p:sp>
          <p:nvSpPr>
            <p:cNvPr id="17" name="Rektangel 16">
              <a:extLst>
                <a:ext uri="{FF2B5EF4-FFF2-40B4-BE49-F238E27FC236}">
                  <a16:creationId xmlns:a16="http://schemas.microsoft.com/office/drawing/2014/main" id="{F28F0DCF-1CC6-4CA0-9C6B-7A6A9001166F}"/>
                </a:ext>
              </a:extLst>
            </p:cNvPr>
            <p:cNvSpPr/>
            <p:nvPr userDrawn="1"/>
          </p:nvSpPr>
          <p:spPr>
            <a:xfrm>
              <a:off x="11604170" y="6231440"/>
              <a:ext cx="587829" cy="433117"/>
            </a:xfrm>
            <a:prstGeom prst="rect">
              <a:avLst/>
            </a:prstGeom>
            <a:solidFill>
              <a:srgbClr val="0861CE"/>
            </a:solidFill>
            <a:ln w="3709" cap="flat">
              <a:noFill/>
              <a:prstDash val="solid"/>
              <a:miter/>
            </a:ln>
          </p:spPr>
          <p:txBody>
            <a:bodyPr rtlCol="0" anchor="ctr"/>
            <a:lstStyle/>
            <a:p>
              <a:endParaRPr lang="sv-SE"/>
            </a:p>
          </p:txBody>
        </p:sp>
        <p:sp>
          <p:nvSpPr>
            <p:cNvPr id="13" name="Frihandsfigur: Form 12">
              <a:extLst>
                <a:ext uri="{FF2B5EF4-FFF2-40B4-BE49-F238E27FC236}">
                  <a16:creationId xmlns:a16="http://schemas.microsoft.com/office/drawing/2014/main" id="{FEDAC4F5-53DC-4758-B526-A1BD86931DC2}"/>
                </a:ext>
              </a:extLst>
            </p:cNvPr>
            <p:cNvSpPr/>
            <p:nvPr userDrawn="1"/>
          </p:nvSpPr>
          <p:spPr>
            <a:xfrm>
              <a:off x="9987525" y="6231616"/>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pic>
          <p:nvPicPr>
            <p:cNvPr id="10" name="Bild 9">
              <a:extLst>
                <a:ext uri="{FF2B5EF4-FFF2-40B4-BE49-F238E27FC236}">
                  <a16:creationId xmlns:a16="http://schemas.microsoft.com/office/drawing/2014/main" id="{B14777EB-4318-44AF-8036-D55F7A6420FF}"/>
                </a:ext>
              </a:extLst>
            </p:cNvPr>
            <p:cNvPicPr>
              <a:picLocks noChangeAspect="1"/>
            </p:cNvPicPr>
            <p:nvPr userDrawn="1"/>
          </p:nvPicPr>
          <p:blipFill>
            <a:blip r:embed="rId26">
              <a:extLst>
                <a:ext uri="{28A0092B-C50C-407E-A947-70E740481C1C}">
                  <a14:useLocalDpi xmlns:a14="http://schemas.microsoft.com/office/drawing/2010/main" val="0"/>
                </a:ext>
                <a:ext uri="{96DAC541-7B7A-43D3-8B79-37D633B846F1}">
                  <asvg:svgBlip xmlns:asvg="http://schemas.microsoft.com/office/drawing/2016/SVG/main" r:embed="rId27"/>
                </a:ext>
              </a:extLst>
            </a:blip>
            <a:stretch>
              <a:fillRect/>
            </a:stretch>
          </p:blipFill>
          <p:spPr>
            <a:xfrm>
              <a:off x="10071462" y="6301064"/>
              <a:ext cx="1832076" cy="305346"/>
            </a:xfrm>
            <a:prstGeom prst="rect">
              <a:avLst/>
            </a:prstGeom>
          </p:spPr>
        </p:pic>
      </p:grpSp>
      <p:grpSp>
        <p:nvGrpSpPr>
          <p:cNvPr id="19" name="Region Östergötland">
            <a:extLst>
              <a:ext uri="{FF2B5EF4-FFF2-40B4-BE49-F238E27FC236}">
                <a16:creationId xmlns:a16="http://schemas.microsoft.com/office/drawing/2014/main" id="{12B8B0FE-E494-49FD-B26D-9B726E254203}"/>
              </a:ext>
              <a:ext uri="{C183D7F6-B498-43B3-948B-1728B52AA6E4}">
                <adec:decorative xmlns:adec="http://schemas.microsoft.com/office/drawing/2017/decorative" val="1"/>
              </a:ext>
            </a:extLst>
          </p:cNvPr>
          <p:cNvGrpSpPr/>
          <p:nvPr userDrawn="1"/>
        </p:nvGrpSpPr>
        <p:grpSpPr>
          <a:xfrm>
            <a:off x="10574113" y="6231792"/>
            <a:ext cx="1616646" cy="433117"/>
            <a:chOff x="10580645" y="6231792"/>
            <a:chExt cx="1616646" cy="433117"/>
          </a:xfrm>
        </p:grpSpPr>
        <p:sp>
          <p:nvSpPr>
            <p:cNvPr id="20" name="Frihandsfigur: Form 19">
              <a:extLst>
                <a:ext uri="{FF2B5EF4-FFF2-40B4-BE49-F238E27FC236}">
                  <a16:creationId xmlns:a16="http://schemas.microsoft.com/office/drawing/2014/main" id="{E29E9866-AB3F-4A58-BC98-5E1FEF56ED1F}"/>
                </a:ext>
              </a:extLst>
            </p:cNvPr>
            <p:cNvSpPr/>
            <p:nvPr userDrawn="1"/>
          </p:nvSpPr>
          <p:spPr>
            <a:xfrm>
              <a:off x="10580645" y="6231792"/>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sp>
          <p:nvSpPr>
            <p:cNvPr id="21" name="Frihandsfigur: Form 20">
              <a:extLst>
                <a:ext uri="{FF2B5EF4-FFF2-40B4-BE49-F238E27FC236}">
                  <a16:creationId xmlns:a16="http://schemas.microsoft.com/office/drawing/2014/main" id="{ADBD61C2-B8AD-4888-B30A-1F1537F6107F}"/>
                </a:ext>
              </a:extLst>
            </p:cNvPr>
            <p:cNvSpPr/>
            <p:nvPr/>
          </p:nvSpPr>
          <p:spPr>
            <a:xfrm>
              <a:off x="10647288" y="6298826"/>
              <a:ext cx="1254307" cy="298698"/>
            </a:xfrm>
            <a:custGeom>
              <a:avLst/>
              <a:gdLst>
                <a:gd name="connsiteX0" fmla="*/ 1053948 w 1254307"/>
                <a:gd name="connsiteY0" fmla="*/ 221958 h 298698"/>
                <a:gd name="connsiteX1" fmla="*/ 1027135 w 1254307"/>
                <a:gd name="connsiteY1" fmla="*/ 228662 h 298698"/>
                <a:gd name="connsiteX2" fmla="*/ 1023783 w 1254307"/>
                <a:gd name="connsiteY2" fmla="*/ 237972 h 298698"/>
                <a:gd name="connsiteX3" fmla="*/ 1039424 w 1254307"/>
                <a:gd name="connsiteY3" fmla="*/ 251379 h 298698"/>
                <a:gd name="connsiteX4" fmla="*/ 1057672 w 1254307"/>
                <a:gd name="connsiteY4" fmla="*/ 245793 h 298698"/>
                <a:gd name="connsiteX5" fmla="*/ 1058417 w 1254307"/>
                <a:gd name="connsiteY5" fmla="*/ 245420 h 298698"/>
                <a:gd name="connsiteX6" fmla="*/ 1058790 w 1254307"/>
                <a:gd name="connsiteY6" fmla="*/ 245048 h 298698"/>
                <a:gd name="connsiteX7" fmla="*/ 1058790 w 1254307"/>
                <a:gd name="connsiteY7" fmla="*/ 221958 h 298698"/>
                <a:gd name="connsiteX8" fmla="*/ 1221535 w 1254307"/>
                <a:gd name="connsiteY8" fmla="*/ 191793 h 298698"/>
                <a:gd name="connsiteX9" fmla="*/ 1196210 w 1254307"/>
                <a:gd name="connsiteY9" fmla="*/ 221958 h 298698"/>
                <a:gd name="connsiteX10" fmla="*/ 1219300 w 1254307"/>
                <a:gd name="connsiteY10" fmla="*/ 250262 h 298698"/>
                <a:gd name="connsiteX11" fmla="*/ 1236059 w 1254307"/>
                <a:gd name="connsiteY11" fmla="*/ 244676 h 298698"/>
                <a:gd name="connsiteX12" fmla="*/ 1236804 w 1254307"/>
                <a:gd name="connsiteY12" fmla="*/ 244303 h 298698"/>
                <a:gd name="connsiteX13" fmla="*/ 1237176 w 1254307"/>
                <a:gd name="connsiteY13" fmla="*/ 196634 h 298698"/>
                <a:gd name="connsiteX14" fmla="*/ 1236804 w 1254307"/>
                <a:gd name="connsiteY14" fmla="*/ 196262 h 298698"/>
                <a:gd name="connsiteX15" fmla="*/ 1221535 w 1254307"/>
                <a:gd name="connsiteY15" fmla="*/ 191793 h 298698"/>
                <a:gd name="connsiteX16" fmla="*/ 850239 w 1254307"/>
                <a:gd name="connsiteY16" fmla="*/ 191793 h 298698"/>
                <a:gd name="connsiteX17" fmla="*/ 827521 w 1254307"/>
                <a:gd name="connsiteY17" fmla="*/ 220841 h 298698"/>
                <a:gd name="connsiteX18" fmla="*/ 850983 w 1254307"/>
                <a:gd name="connsiteY18" fmla="*/ 250634 h 298698"/>
                <a:gd name="connsiteX19" fmla="*/ 873328 w 1254307"/>
                <a:gd name="connsiteY19" fmla="*/ 221586 h 298698"/>
                <a:gd name="connsiteX20" fmla="*/ 850239 w 1254307"/>
                <a:gd name="connsiteY20" fmla="*/ 191793 h 298698"/>
                <a:gd name="connsiteX21" fmla="*/ 761232 w 1254307"/>
                <a:gd name="connsiteY21" fmla="*/ 191793 h 298698"/>
                <a:gd name="connsiteX22" fmla="*/ 735907 w 1254307"/>
                <a:gd name="connsiteY22" fmla="*/ 221213 h 298698"/>
                <a:gd name="connsiteX23" fmla="*/ 758625 w 1254307"/>
                <a:gd name="connsiteY23" fmla="*/ 248772 h 298698"/>
                <a:gd name="connsiteX24" fmla="*/ 776500 w 1254307"/>
                <a:gd name="connsiteY24" fmla="*/ 242813 h 298698"/>
                <a:gd name="connsiteX25" fmla="*/ 776500 w 1254307"/>
                <a:gd name="connsiteY25" fmla="*/ 195144 h 298698"/>
                <a:gd name="connsiteX26" fmla="*/ 776128 w 1254307"/>
                <a:gd name="connsiteY26" fmla="*/ 194772 h 298698"/>
                <a:gd name="connsiteX27" fmla="*/ 761232 w 1254307"/>
                <a:gd name="connsiteY27" fmla="*/ 191793 h 298698"/>
                <a:gd name="connsiteX28" fmla="*/ 611893 w 1254307"/>
                <a:gd name="connsiteY28" fmla="*/ 190675 h 298698"/>
                <a:gd name="connsiteX29" fmla="*/ 589549 w 1254307"/>
                <a:gd name="connsiteY29" fmla="*/ 213020 h 298698"/>
                <a:gd name="connsiteX30" fmla="*/ 589549 w 1254307"/>
                <a:gd name="connsiteY30" fmla="*/ 213765 h 298698"/>
                <a:gd name="connsiteX31" fmla="*/ 630514 w 1254307"/>
                <a:gd name="connsiteY31" fmla="*/ 213765 h 298698"/>
                <a:gd name="connsiteX32" fmla="*/ 630514 w 1254307"/>
                <a:gd name="connsiteY32" fmla="*/ 213020 h 298698"/>
                <a:gd name="connsiteX33" fmla="*/ 611893 w 1254307"/>
                <a:gd name="connsiteY33" fmla="*/ 190675 h 298698"/>
                <a:gd name="connsiteX34" fmla="*/ 467770 w 1254307"/>
                <a:gd name="connsiteY34" fmla="*/ 178014 h 298698"/>
                <a:gd name="connsiteX35" fmla="*/ 493839 w 1254307"/>
                <a:gd name="connsiteY35" fmla="*/ 185090 h 298698"/>
                <a:gd name="connsiteX36" fmla="*/ 487880 w 1254307"/>
                <a:gd name="connsiteY36" fmla="*/ 195890 h 298698"/>
                <a:gd name="connsiteX37" fmla="*/ 468887 w 1254307"/>
                <a:gd name="connsiteY37" fmla="*/ 190676 h 298698"/>
                <a:gd name="connsiteX38" fmla="*/ 454735 w 1254307"/>
                <a:gd name="connsiteY38" fmla="*/ 201104 h 298698"/>
                <a:gd name="connsiteX39" fmla="*/ 469632 w 1254307"/>
                <a:gd name="connsiteY39" fmla="*/ 213766 h 298698"/>
                <a:gd name="connsiteX40" fmla="*/ 470749 w 1254307"/>
                <a:gd name="connsiteY40" fmla="*/ 214138 h 298698"/>
                <a:gd name="connsiteX41" fmla="*/ 494956 w 1254307"/>
                <a:gd name="connsiteY41" fmla="*/ 239835 h 298698"/>
                <a:gd name="connsiteX42" fmla="*/ 464046 w 1254307"/>
                <a:gd name="connsiteY42" fmla="*/ 264787 h 298698"/>
                <a:gd name="connsiteX43" fmla="*/ 434625 w 1254307"/>
                <a:gd name="connsiteY43" fmla="*/ 256593 h 298698"/>
                <a:gd name="connsiteX44" fmla="*/ 440584 w 1254307"/>
                <a:gd name="connsiteY44" fmla="*/ 245421 h 298698"/>
                <a:gd name="connsiteX45" fmla="*/ 462184 w 1254307"/>
                <a:gd name="connsiteY45" fmla="*/ 251752 h 298698"/>
                <a:gd name="connsiteX46" fmla="*/ 477453 w 1254307"/>
                <a:gd name="connsiteY46" fmla="*/ 240580 h 298698"/>
                <a:gd name="connsiteX47" fmla="*/ 461811 w 1254307"/>
                <a:gd name="connsiteY47" fmla="*/ 227545 h 298698"/>
                <a:gd name="connsiteX48" fmla="*/ 459204 w 1254307"/>
                <a:gd name="connsiteY48" fmla="*/ 226428 h 298698"/>
                <a:gd name="connsiteX49" fmla="*/ 437604 w 1254307"/>
                <a:gd name="connsiteY49" fmla="*/ 202221 h 298698"/>
                <a:gd name="connsiteX50" fmla="*/ 467770 w 1254307"/>
                <a:gd name="connsiteY50" fmla="*/ 178014 h 298698"/>
                <a:gd name="connsiteX51" fmla="*/ 1134762 w 1254307"/>
                <a:gd name="connsiteY51" fmla="*/ 177641 h 298698"/>
                <a:gd name="connsiteX52" fmla="*/ 1155245 w 1254307"/>
                <a:gd name="connsiteY52" fmla="*/ 185089 h 298698"/>
                <a:gd name="connsiteX53" fmla="*/ 1163438 w 1254307"/>
                <a:gd name="connsiteY53" fmla="*/ 215627 h 298698"/>
                <a:gd name="connsiteX54" fmla="*/ 1163438 w 1254307"/>
                <a:gd name="connsiteY54" fmla="*/ 262551 h 298698"/>
                <a:gd name="connsiteX55" fmla="*/ 1146307 w 1254307"/>
                <a:gd name="connsiteY55" fmla="*/ 262551 h 298698"/>
                <a:gd name="connsiteX56" fmla="*/ 1146307 w 1254307"/>
                <a:gd name="connsiteY56" fmla="*/ 217489 h 298698"/>
                <a:gd name="connsiteX57" fmla="*/ 1142210 w 1254307"/>
                <a:gd name="connsiteY57" fmla="*/ 196262 h 298698"/>
                <a:gd name="connsiteX58" fmla="*/ 1131038 w 1254307"/>
                <a:gd name="connsiteY58" fmla="*/ 192538 h 298698"/>
                <a:gd name="connsiteX59" fmla="*/ 1112045 w 1254307"/>
                <a:gd name="connsiteY59" fmla="*/ 198869 h 298698"/>
                <a:gd name="connsiteX60" fmla="*/ 1111672 w 1254307"/>
                <a:gd name="connsiteY60" fmla="*/ 199241 h 298698"/>
                <a:gd name="connsiteX61" fmla="*/ 1111672 w 1254307"/>
                <a:gd name="connsiteY61" fmla="*/ 262924 h 298698"/>
                <a:gd name="connsiteX62" fmla="*/ 1094169 w 1254307"/>
                <a:gd name="connsiteY62" fmla="*/ 262924 h 298698"/>
                <a:gd name="connsiteX63" fmla="*/ 1094169 w 1254307"/>
                <a:gd name="connsiteY63" fmla="*/ 180248 h 298698"/>
                <a:gd name="connsiteX64" fmla="*/ 1109066 w 1254307"/>
                <a:gd name="connsiteY64" fmla="*/ 180248 h 298698"/>
                <a:gd name="connsiteX65" fmla="*/ 1109066 w 1254307"/>
                <a:gd name="connsiteY65" fmla="*/ 187324 h 298698"/>
                <a:gd name="connsiteX66" fmla="*/ 1110183 w 1254307"/>
                <a:gd name="connsiteY66" fmla="*/ 186207 h 298698"/>
                <a:gd name="connsiteX67" fmla="*/ 1134762 w 1254307"/>
                <a:gd name="connsiteY67" fmla="*/ 177641 h 298698"/>
                <a:gd name="connsiteX68" fmla="*/ 1043148 w 1254307"/>
                <a:gd name="connsiteY68" fmla="*/ 177641 h 298698"/>
                <a:gd name="connsiteX69" fmla="*/ 1068845 w 1254307"/>
                <a:gd name="connsiteY69" fmla="*/ 186207 h 298698"/>
                <a:gd name="connsiteX70" fmla="*/ 1074804 w 1254307"/>
                <a:gd name="connsiteY70" fmla="*/ 211531 h 298698"/>
                <a:gd name="connsiteX71" fmla="*/ 1074804 w 1254307"/>
                <a:gd name="connsiteY71" fmla="*/ 262924 h 298698"/>
                <a:gd name="connsiteX72" fmla="*/ 1059907 w 1254307"/>
                <a:gd name="connsiteY72" fmla="*/ 262924 h 298698"/>
                <a:gd name="connsiteX73" fmla="*/ 1059907 w 1254307"/>
                <a:gd name="connsiteY73" fmla="*/ 255848 h 298698"/>
                <a:gd name="connsiteX74" fmla="*/ 1058790 w 1254307"/>
                <a:gd name="connsiteY74" fmla="*/ 256593 h 298698"/>
                <a:gd name="connsiteX75" fmla="*/ 1034583 w 1254307"/>
                <a:gd name="connsiteY75" fmla="*/ 264414 h 298698"/>
                <a:gd name="connsiteX76" fmla="*/ 1008514 w 1254307"/>
                <a:gd name="connsiteY76" fmla="*/ 238717 h 298698"/>
                <a:gd name="connsiteX77" fmla="*/ 1055066 w 1254307"/>
                <a:gd name="connsiteY77" fmla="*/ 210041 h 298698"/>
                <a:gd name="connsiteX78" fmla="*/ 1058790 w 1254307"/>
                <a:gd name="connsiteY78" fmla="*/ 210041 h 298698"/>
                <a:gd name="connsiteX79" fmla="*/ 1058790 w 1254307"/>
                <a:gd name="connsiteY79" fmla="*/ 205945 h 298698"/>
                <a:gd name="connsiteX80" fmla="*/ 1055810 w 1254307"/>
                <a:gd name="connsiteY80" fmla="*/ 194772 h 298698"/>
                <a:gd name="connsiteX81" fmla="*/ 1041659 w 1254307"/>
                <a:gd name="connsiteY81" fmla="*/ 190676 h 298698"/>
                <a:gd name="connsiteX82" fmla="*/ 1019314 w 1254307"/>
                <a:gd name="connsiteY82" fmla="*/ 197007 h 298698"/>
                <a:gd name="connsiteX83" fmla="*/ 1013355 w 1254307"/>
                <a:gd name="connsiteY83" fmla="*/ 186207 h 298698"/>
                <a:gd name="connsiteX84" fmla="*/ 1043148 w 1254307"/>
                <a:gd name="connsiteY84" fmla="*/ 177641 h 298698"/>
                <a:gd name="connsiteX85" fmla="*/ 851356 w 1254307"/>
                <a:gd name="connsiteY85" fmla="*/ 177641 h 298698"/>
                <a:gd name="connsiteX86" fmla="*/ 891204 w 1254307"/>
                <a:gd name="connsiteY86" fmla="*/ 220469 h 298698"/>
                <a:gd name="connsiteX87" fmla="*/ 849866 w 1254307"/>
                <a:gd name="connsiteY87" fmla="*/ 264413 h 298698"/>
                <a:gd name="connsiteX88" fmla="*/ 810018 w 1254307"/>
                <a:gd name="connsiteY88" fmla="*/ 221586 h 298698"/>
                <a:gd name="connsiteX89" fmla="*/ 851356 w 1254307"/>
                <a:gd name="connsiteY89" fmla="*/ 177641 h 298698"/>
                <a:gd name="connsiteX90" fmla="*/ 761604 w 1254307"/>
                <a:gd name="connsiteY90" fmla="*/ 177641 h 298698"/>
                <a:gd name="connsiteX91" fmla="*/ 793631 w 1254307"/>
                <a:gd name="connsiteY91" fmla="*/ 185834 h 298698"/>
                <a:gd name="connsiteX92" fmla="*/ 793631 w 1254307"/>
                <a:gd name="connsiteY92" fmla="*/ 259200 h 298698"/>
                <a:gd name="connsiteX93" fmla="*/ 785438 w 1254307"/>
                <a:gd name="connsiteY93" fmla="*/ 288248 h 298698"/>
                <a:gd name="connsiteX94" fmla="*/ 756390 w 1254307"/>
                <a:gd name="connsiteY94" fmla="*/ 298675 h 298698"/>
                <a:gd name="connsiteX95" fmla="*/ 721756 w 1254307"/>
                <a:gd name="connsiteY95" fmla="*/ 287503 h 298698"/>
                <a:gd name="connsiteX96" fmla="*/ 728832 w 1254307"/>
                <a:gd name="connsiteY96" fmla="*/ 276331 h 298698"/>
                <a:gd name="connsiteX97" fmla="*/ 754528 w 1254307"/>
                <a:gd name="connsiteY97" fmla="*/ 284524 h 298698"/>
                <a:gd name="connsiteX98" fmla="*/ 770914 w 1254307"/>
                <a:gd name="connsiteY98" fmla="*/ 279682 h 298698"/>
                <a:gd name="connsiteX99" fmla="*/ 776873 w 1254307"/>
                <a:gd name="connsiteY99" fmla="*/ 259944 h 298698"/>
                <a:gd name="connsiteX100" fmla="*/ 776873 w 1254307"/>
                <a:gd name="connsiteY100" fmla="*/ 256220 h 298698"/>
                <a:gd name="connsiteX101" fmla="*/ 775756 w 1254307"/>
                <a:gd name="connsiteY101" fmla="*/ 256965 h 298698"/>
                <a:gd name="connsiteX102" fmla="*/ 775011 w 1254307"/>
                <a:gd name="connsiteY102" fmla="*/ 257338 h 298698"/>
                <a:gd name="connsiteX103" fmla="*/ 754901 w 1254307"/>
                <a:gd name="connsiteY103" fmla="*/ 262551 h 298698"/>
                <a:gd name="connsiteX104" fmla="*/ 718404 w 1254307"/>
                <a:gd name="connsiteY104" fmla="*/ 221958 h 298698"/>
                <a:gd name="connsiteX105" fmla="*/ 761604 w 1254307"/>
                <a:gd name="connsiteY105" fmla="*/ 177641 h 298698"/>
                <a:gd name="connsiteX106" fmla="*/ 706487 w 1254307"/>
                <a:gd name="connsiteY106" fmla="*/ 177641 h 298698"/>
                <a:gd name="connsiteX107" fmla="*/ 714680 w 1254307"/>
                <a:gd name="connsiteY107" fmla="*/ 179131 h 298698"/>
                <a:gd name="connsiteX108" fmla="*/ 710583 w 1254307"/>
                <a:gd name="connsiteY108" fmla="*/ 192538 h 298698"/>
                <a:gd name="connsiteX109" fmla="*/ 705370 w 1254307"/>
                <a:gd name="connsiteY109" fmla="*/ 192165 h 298698"/>
                <a:gd name="connsiteX110" fmla="*/ 680418 w 1254307"/>
                <a:gd name="connsiteY110" fmla="*/ 205572 h 298698"/>
                <a:gd name="connsiteX111" fmla="*/ 680418 w 1254307"/>
                <a:gd name="connsiteY111" fmla="*/ 262551 h 298698"/>
                <a:gd name="connsiteX112" fmla="*/ 663287 w 1254307"/>
                <a:gd name="connsiteY112" fmla="*/ 262551 h 298698"/>
                <a:gd name="connsiteX113" fmla="*/ 663287 w 1254307"/>
                <a:gd name="connsiteY113" fmla="*/ 180248 h 298698"/>
                <a:gd name="connsiteX114" fmla="*/ 678184 w 1254307"/>
                <a:gd name="connsiteY114" fmla="*/ 180248 h 298698"/>
                <a:gd name="connsiteX115" fmla="*/ 678184 w 1254307"/>
                <a:gd name="connsiteY115" fmla="*/ 192910 h 298698"/>
                <a:gd name="connsiteX116" fmla="*/ 679673 w 1254307"/>
                <a:gd name="connsiteY116" fmla="*/ 190303 h 298698"/>
                <a:gd name="connsiteX117" fmla="*/ 706487 w 1254307"/>
                <a:gd name="connsiteY117" fmla="*/ 177641 h 298698"/>
                <a:gd name="connsiteX118" fmla="*/ 611521 w 1254307"/>
                <a:gd name="connsiteY118" fmla="*/ 177641 h 298698"/>
                <a:gd name="connsiteX119" fmla="*/ 646900 w 1254307"/>
                <a:gd name="connsiteY119" fmla="*/ 220096 h 298698"/>
                <a:gd name="connsiteX120" fmla="*/ 646528 w 1254307"/>
                <a:gd name="connsiteY120" fmla="*/ 224565 h 298698"/>
                <a:gd name="connsiteX121" fmla="*/ 646528 w 1254307"/>
                <a:gd name="connsiteY121" fmla="*/ 226055 h 298698"/>
                <a:gd name="connsiteX122" fmla="*/ 589549 w 1254307"/>
                <a:gd name="connsiteY122" fmla="*/ 226055 h 298698"/>
                <a:gd name="connsiteX123" fmla="*/ 589549 w 1254307"/>
                <a:gd name="connsiteY123" fmla="*/ 226800 h 298698"/>
                <a:gd name="connsiteX124" fmla="*/ 589549 w 1254307"/>
                <a:gd name="connsiteY124" fmla="*/ 228662 h 298698"/>
                <a:gd name="connsiteX125" fmla="*/ 614128 w 1254307"/>
                <a:gd name="connsiteY125" fmla="*/ 250634 h 298698"/>
                <a:gd name="connsiteX126" fmla="*/ 636845 w 1254307"/>
                <a:gd name="connsiteY126" fmla="*/ 244675 h 298698"/>
                <a:gd name="connsiteX127" fmla="*/ 642804 w 1254307"/>
                <a:gd name="connsiteY127" fmla="*/ 255848 h 298698"/>
                <a:gd name="connsiteX128" fmla="*/ 612638 w 1254307"/>
                <a:gd name="connsiteY128" fmla="*/ 264413 h 298698"/>
                <a:gd name="connsiteX129" fmla="*/ 572790 w 1254307"/>
                <a:gd name="connsiteY129" fmla="*/ 221586 h 298698"/>
                <a:gd name="connsiteX130" fmla="*/ 611521 w 1254307"/>
                <a:gd name="connsiteY130" fmla="*/ 177641 h 298698"/>
                <a:gd name="connsiteX131" fmla="*/ 372060 w 1254307"/>
                <a:gd name="connsiteY131" fmla="*/ 164979 h 298698"/>
                <a:gd name="connsiteX132" fmla="*/ 339287 w 1254307"/>
                <a:gd name="connsiteY132" fmla="*/ 208179 h 298698"/>
                <a:gd name="connsiteX133" fmla="*/ 373177 w 1254307"/>
                <a:gd name="connsiteY133" fmla="*/ 250262 h 298698"/>
                <a:gd name="connsiteX134" fmla="*/ 406322 w 1254307"/>
                <a:gd name="connsiteY134" fmla="*/ 206689 h 298698"/>
                <a:gd name="connsiteX135" fmla="*/ 372060 w 1254307"/>
                <a:gd name="connsiteY135" fmla="*/ 164979 h 298698"/>
                <a:gd name="connsiteX136" fmla="*/ 915038 w 1254307"/>
                <a:gd name="connsiteY136" fmla="*/ 156041 h 298698"/>
                <a:gd name="connsiteX137" fmla="*/ 932541 w 1254307"/>
                <a:gd name="connsiteY137" fmla="*/ 156041 h 298698"/>
                <a:gd name="connsiteX138" fmla="*/ 932541 w 1254307"/>
                <a:gd name="connsiteY138" fmla="*/ 180248 h 298698"/>
                <a:gd name="connsiteX139" fmla="*/ 957121 w 1254307"/>
                <a:gd name="connsiteY139" fmla="*/ 180248 h 298698"/>
                <a:gd name="connsiteX140" fmla="*/ 957121 w 1254307"/>
                <a:gd name="connsiteY140" fmla="*/ 194027 h 298698"/>
                <a:gd name="connsiteX141" fmla="*/ 932541 w 1254307"/>
                <a:gd name="connsiteY141" fmla="*/ 194027 h 298698"/>
                <a:gd name="connsiteX142" fmla="*/ 932541 w 1254307"/>
                <a:gd name="connsiteY142" fmla="*/ 234248 h 298698"/>
                <a:gd name="connsiteX143" fmla="*/ 944459 w 1254307"/>
                <a:gd name="connsiteY143" fmla="*/ 250262 h 298698"/>
                <a:gd name="connsiteX144" fmla="*/ 955259 w 1254307"/>
                <a:gd name="connsiteY144" fmla="*/ 248027 h 298698"/>
                <a:gd name="connsiteX145" fmla="*/ 959728 w 1254307"/>
                <a:gd name="connsiteY145" fmla="*/ 259944 h 298698"/>
                <a:gd name="connsiteX146" fmla="*/ 940735 w 1254307"/>
                <a:gd name="connsiteY146" fmla="*/ 264786 h 298698"/>
                <a:gd name="connsiteX147" fmla="*/ 920997 w 1254307"/>
                <a:gd name="connsiteY147" fmla="*/ 258082 h 298698"/>
                <a:gd name="connsiteX148" fmla="*/ 915038 w 1254307"/>
                <a:gd name="connsiteY148" fmla="*/ 234248 h 298698"/>
                <a:gd name="connsiteX149" fmla="*/ 915038 w 1254307"/>
                <a:gd name="connsiteY149" fmla="*/ 194027 h 298698"/>
                <a:gd name="connsiteX150" fmla="*/ 900514 w 1254307"/>
                <a:gd name="connsiteY150" fmla="*/ 194027 h 298698"/>
                <a:gd name="connsiteX151" fmla="*/ 900514 w 1254307"/>
                <a:gd name="connsiteY151" fmla="*/ 180248 h 298698"/>
                <a:gd name="connsiteX152" fmla="*/ 915038 w 1254307"/>
                <a:gd name="connsiteY152" fmla="*/ 180248 h 298698"/>
                <a:gd name="connsiteX153" fmla="*/ 519163 w 1254307"/>
                <a:gd name="connsiteY153" fmla="*/ 156041 h 298698"/>
                <a:gd name="connsiteX154" fmla="*/ 536667 w 1254307"/>
                <a:gd name="connsiteY154" fmla="*/ 156041 h 298698"/>
                <a:gd name="connsiteX155" fmla="*/ 536667 w 1254307"/>
                <a:gd name="connsiteY155" fmla="*/ 180248 h 298698"/>
                <a:gd name="connsiteX156" fmla="*/ 561246 w 1254307"/>
                <a:gd name="connsiteY156" fmla="*/ 180248 h 298698"/>
                <a:gd name="connsiteX157" fmla="*/ 561246 w 1254307"/>
                <a:gd name="connsiteY157" fmla="*/ 194027 h 298698"/>
                <a:gd name="connsiteX158" fmla="*/ 536667 w 1254307"/>
                <a:gd name="connsiteY158" fmla="*/ 194027 h 298698"/>
                <a:gd name="connsiteX159" fmla="*/ 536667 w 1254307"/>
                <a:gd name="connsiteY159" fmla="*/ 234248 h 298698"/>
                <a:gd name="connsiteX160" fmla="*/ 548956 w 1254307"/>
                <a:gd name="connsiteY160" fmla="*/ 250262 h 298698"/>
                <a:gd name="connsiteX161" fmla="*/ 559756 w 1254307"/>
                <a:gd name="connsiteY161" fmla="*/ 248027 h 298698"/>
                <a:gd name="connsiteX162" fmla="*/ 564225 w 1254307"/>
                <a:gd name="connsiteY162" fmla="*/ 259944 h 298698"/>
                <a:gd name="connsiteX163" fmla="*/ 544860 w 1254307"/>
                <a:gd name="connsiteY163" fmla="*/ 264786 h 298698"/>
                <a:gd name="connsiteX164" fmla="*/ 525122 w 1254307"/>
                <a:gd name="connsiteY164" fmla="*/ 258082 h 298698"/>
                <a:gd name="connsiteX165" fmla="*/ 519163 w 1254307"/>
                <a:gd name="connsiteY165" fmla="*/ 234248 h 298698"/>
                <a:gd name="connsiteX166" fmla="*/ 519163 w 1254307"/>
                <a:gd name="connsiteY166" fmla="*/ 194027 h 298698"/>
                <a:gd name="connsiteX167" fmla="*/ 504639 w 1254307"/>
                <a:gd name="connsiteY167" fmla="*/ 194027 h 298698"/>
                <a:gd name="connsiteX168" fmla="*/ 504639 w 1254307"/>
                <a:gd name="connsiteY168" fmla="*/ 180248 h 298698"/>
                <a:gd name="connsiteX169" fmla="*/ 519163 w 1254307"/>
                <a:gd name="connsiteY169" fmla="*/ 180248 h 298698"/>
                <a:gd name="connsiteX170" fmla="*/ 976114 w 1254307"/>
                <a:gd name="connsiteY170" fmla="*/ 150828 h 298698"/>
                <a:gd name="connsiteX171" fmla="*/ 993617 w 1254307"/>
                <a:gd name="connsiteY171" fmla="*/ 150828 h 298698"/>
                <a:gd name="connsiteX172" fmla="*/ 993617 w 1254307"/>
                <a:gd name="connsiteY172" fmla="*/ 262552 h 298698"/>
                <a:gd name="connsiteX173" fmla="*/ 976114 w 1254307"/>
                <a:gd name="connsiteY173" fmla="*/ 262552 h 298698"/>
                <a:gd name="connsiteX174" fmla="*/ 866252 w 1254307"/>
                <a:gd name="connsiteY174" fmla="*/ 150828 h 298698"/>
                <a:gd name="connsiteX175" fmla="*/ 875935 w 1254307"/>
                <a:gd name="connsiteY175" fmla="*/ 160883 h 298698"/>
                <a:gd name="connsiteX176" fmla="*/ 866252 w 1254307"/>
                <a:gd name="connsiteY176" fmla="*/ 170566 h 298698"/>
                <a:gd name="connsiteX177" fmla="*/ 856569 w 1254307"/>
                <a:gd name="connsiteY177" fmla="*/ 160511 h 298698"/>
                <a:gd name="connsiteX178" fmla="*/ 866252 w 1254307"/>
                <a:gd name="connsiteY178" fmla="*/ 150828 h 298698"/>
                <a:gd name="connsiteX179" fmla="*/ 834597 w 1254307"/>
                <a:gd name="connsiteY179" fmla="*/ 150828 h 298698"/>
                <a:gd name="connsiteX180" fmla="*/ 844652 w 1254307"/>
                <a:gd name="connsiteY180" fmla="*/ 160511 h 298698"/>
                <a:gd name="connsiteX181" fmla="*/ 834969 w 1254307"/>
                <a:gd name="connsiteY181" fmla="*/ 170566 h 298698"/>
                <a:gd name="connsiteX182" fmla="*/ 824914 w 1254307"/>
                <a:gd name="connsiteY182" fmla="*/ 160883 h 298698"/>
                <a:gd name="connsiteX183" fmla="*/ 834597 w 1254307"/>
                <a:gd name="connsiteY183" fmla="*/ 150828 h 298698"/>
                <a:gd name="connsiteX184" fmla="*/ 1254307 w 1254307"/>
                <a:gd name="connsiteY184" fmla="*/ 150455 h 298698"/>
                <a:gd name="connsiteX185" fmla="*/ 1254307 w 1254307"/>
                <a:gd name="connsiteY185" fmla="*/ 262179 h 298698"/>
                <a:gd name="connsiteX186" fmla="*/ 1239410 w 1254307"/>
                <a:gd name="connsiteY186" fmla="*/ 262179 h 298698"/>
                <a:gd name="connsiteX187" fmla="*/ 1239410 w 1254307"/>
                <a:gd name="connsiteY187" fmla="*/ 255476 h 298698"/>
                <a:gd name="connsiteX188" fmla="*/ 1237921 w 1254307"/>
                <a:gd name="connsiteY188" fmla="*/ 256593 h 298698"/>
                <a:gd name="connsiteX189" fmla="*/ 1215576 w 1254307"/>
                <a:gd name="connsiteY189" fmla="*/ 264414 h 298698"/>
                <a:gd name="connsiteX190" fmla="*/ 1178707 w 1254307"/>
                <a:gd name="connsiteY190" fmla="*/ 222331 h 298698"/>
                <a:gd name="connsiteX191" fmla="*/ 1218555 w 1254307"/>
                <a:gd name="connsiteY191" fmla="*/ 177641 h 298698"/>
                <a:gd name="connsiteX192" fmla="*/ 1235686 w 1254307"/>
                <a:gd name="connsiteY192" fmla="*/ 181738 h 298698"/>
                <a:gd name="connsiteX193" fmla="*/ 1236804 w 1254307"/>
                <a:gd name="connsiteY193" fmla="*/ 182483 h 298698"/>
                <a:gd name="connsiteX194" fmla="*/ 1236804 w 1254307"/>
                <a:gd name="connsiteY194" fmla="*/ 181365 h 298698"/>
                <a:gd name="connsiteX195" fmla="*/ 1236804 w 1254307"/>
                <a:gd name="connsiteY195" fmla="*/ 150827 h 298698"/>
                <a:gd name="connsiteX196" fmla="*/ 373177 w 1254307"/>
                <a:gd name="connsiteY196" fmla="*/ 150455 h 298698"/>
                <a:gd name="connsiteX197" fmla="*/ 424942 w 1254307"/>
                <a:gd name="connsiteY197" fmla="*/ 206689 h 298698"/>
                <a:gd name="connsiteX198" fmla="*/ 372804 w 1254307"/>
                <a:gd name="connsiteY198" fmla="*/ 264786 h 298698"/>
                <a:gd name="connsiteX199" fmla="*/ 321039 w 1254307"/>
                <a:gd name="connsiteY199" fmla="*/ 207434 h 298698"/>
                <a:gd name="connsiteX200" fmla="*/ 373177 w 1254307"/>
                <a:gd name="connsiteY200" fmla="*/ 150455 h 298698"/>
                <a:gd name="connsiteX201" fmla="*/ 388446 w 1254307"/>
                <a:gd name="connsiteY201" fmla="*/ 123269 h 298698"/>
                <a:gd name="connsiteX202" fmla="*/ 397756 w 1254307"/>
                <a:gd name="connsiteY202" fmla="*/ 133697 h 298698"/>
                <a:gd name="connsiteX203" fmla="*/ 388446 w 1254307"/>
                <a:gd name="connsiteY203" fmla="*/ 143007 h 298698"/>
                <a:gd name="connsiteX204" fmla="*/ 379135 w 1254307"/>
                <a:gd name="connsiteY204" fmla="*/ 132579 h 298698"/>
                <a:gd name="connsiteX205" fmla="*/ 388446 w 1254307"/>
                <a:gd name="connsiteY205" fmla="*/ 123269 h 298698"/>
                <a:gd name="connsiteX206" fmla="*/ 357163 w 1254307"/>
                <a:gd name="connsiteY206" fmla="*/ 123269 h 298698"/>
                <a:gd name="connsiteX207" fmla="*/ 367218 w 1254307"/>
                <a:gd name="connsiteY207" fmla="*/ 132952 h 298698"/>
                <a:gd name="connsiteX208" fmla="*/ 367218 w 1254307"/>
                <a:gd name="connsiteY208" fmla="*/ 133324 h 298698"/>
                <a:gd name="connsiteX209" fmla="*/ 357535 w 1254307"/>
                <a:gd name="connsiteY209" fmla="*/ 143007 h 298698"/>
                <a:gd name="connsiteX210" fmla="*/ 347480 w 1254307"/>
                <a:gd name="connsiteY210" fmla="*/ 133324 h 298698"/>
                <a:gd name="connsiteX211" fmla="*/ 357163 w 1254307"/>
                <a:gd name="connsiteY211" fmla="*/ 123269 h 298698"/>
                <a:gd name="connsiteX212" fmla="*/ 465535 w 1254307"/>
                <a:gd name="connsiteY212" fmla="*/ 61820 h 298698"/>
                <a:gd name="connsiteX213" fmla="*/ 450266 w 1254307"/>
                <a:gd name="connsiteY213" fmla="*/ 79324 h 298698"/>
                <a:gd name="connsiteX214" fmla="*/ 464045 w 1254307"/>
                <a:gd name="connsiteY214" fmla="*/ 95710 h 298698"/>
                <a:gd name="connsiteX215" fmla="*/ 474845 w 1254307"/>
                <a:gd name="connsiteY215" fmla="*/ 91986 h 298698"/>
                <a:gd name="connsiteX216" fmla="*/ 474845 w 1254307"/>
                <a:gd name="connsiteY216" fmla="*/ 63683 h 298698"/>
                <a:gd name="connsiteX217" fmla="*/ 474473 w 1254307"/>
                <a:gd name="connsiteY217" fmla="*/ 63683 h 298698"/>
                <a:gd name="connsiteX218" fmla="*/ 465535 w 1254307"/>
                <a:gd name="connsiteY218" fmla="*/ 61820 h 298698"/>
                <a:gd name="connsiteX219" fmla="*/ 546721 w 1254307"/>
                <a:gd name="connsiteY219" fmla="*/ 61448 h 298698"/>
                <a:gd name="connsiteX220" fmla="*/ 532942 w 1254307"/>
                <a:gd name="connsiteY220" fmla="*/ 78952 h 298698"/>
                <a:gd name="connsiteX221" fmla="*/ 547094 w 1254307"/>
                <a:gd name="connsiteY221" fmla="*/ 96828 h 298698"/>
                <a:gd name="connsiteX222" fmla="*/ 560873 w 1254307"/>
                <a:gd name="connsiteY222" fmla="*/ 79324 h 298698"/>
                <a:gd name="connsiteX223" fmla="*/ 546721 w 1254307"/>
                <a:gd name="connsiteY223" fmla="*/ 61448 h 298698"/>
                <a:gd name="connsiteX224" fmla="*/ 409301 w 1254307"/>
                <a:gd name="connsiteY224" fmla="*/ 61076 h 298698"/>
                <a:gd name="connsiteX225" fmla="*/ 395894 w 1254307"/>
                <a:gd name="connsiteY225" fmla="*/ 74483 h 298698"/>
                <a:gd name="connsiteX226" fmla="*/ 395894 w 1254307"/>
                <a:gd name="connsiteY226" fmla="*/ 75228 h 298698"/>
                <a:gd name="connsiteX227" fmla="*/ 420474 w 1254307"/>
                <a:gd name="connsiteY227" fmla="*/ 75228 h 298698"/>
                <a:gd name="connsiteX228" fmla="*/ 420474 w 1254307"/>
                <a:gd name="connsiteY228" fmla="*/ 74483 h 298698"/>
                <a:gd name="connsiteX229" fmla="*/ 409301 w 1254307"/>
                <a:gd name="connsiteY229" fmla="*/ 61076 h 298698"/>
                <a:gd name="connsiteX230" fmla="*/ 500170 w 1254307"/>
                <a:gd name="connsiteY230" fmla="*/ 57724 h 298698"/>
                <a:gd name="connsiteX231" fmla="*/ 509853 w 1254307"/>
                <a:gd name="connsiteY231" fmla="*/ 57724 h 298698"/>
                <a:gd name="connsiteX232" fmla="*/ 509853 w 1254307"/>
                <a:gd name="connsiteY232" fmla="*/ 103531 h 298698"/>
                <a:gd name="connsiteX233" fmla="*/ 500170 w 1254307"/>
                <a:gd name="connsiteY233" fmla="*/ 103531 h 298698"/>
                <a:gd name="connsiteX234" fmla="*/ 606680 w 1254307"/>
                <a:gd name="connsiteY234" fmla="*/ 54000 h 298698"/>
                <a:gd name="connsiteX235" fmla="*/ 618597 w 1254307"/>
                <a:gd name="connsiteY235" fmla="*/ 58469 h 298698"/>
                <a:gd name="connsiteX236" fmla="*/ 623439 w 1254307"/>
                <a:gd name="connsiteY236" fmla="*/ 76345 h 298698"/>
                <a:gd name="connsiteX237" fmla="*/ 623439 w 1254307"/>
                <a:gd name="connsiteY237" fmla="*/ 103904 h 298698"/>
                <a:gd name="connsiteX238" fmla="*/ 614128 w 1254307"/>
                <a:gd name="connsiteY238" fmla="*/ 103904 h 298698"/>
                <a:gd name="connsiteX239" fmla="*/ 614128 w 1254307"/>
                <a:gd name="connsiteY239" fmla="*/ 103531 h 298698"/>
                <a:gd name="connsiteX240" fmla="*/ 614128 w 1254307"/>
                <a:gd name="connsiteY240" fmla="*/ 77090 h 298698"/>
                <a:gd name="connsiteX241" fmla="*/ 611521 w 1254307"/>
                <a:gd name="connsiteY241" fmla="*/ 64428 h 298698"/>
                <a:gd name="connsiteX242" fmla="*/ 604818 w 1254307"/>
                <a:gd name="connsiteY242" fmla="*/ 62193 h 298698"/>
                <a:gd name="connsiteX243" fmla="*/ 593273 w 1254307"/>
                <a:gd name="connsiteY243" fmla="*/ 65917 h 298698"/>
                <a:gd name="connsiteX244" fmla="*/ 592901 w 1254307"/>
                <a:gd name="connsiteY244" fmla="*/ 65917 h 298698"/>
                <a:gd name="connsiteX245" fmla="*/ 592901 w 1254307"/>
                <a:gd name="connsiteY245" fmla="*/ 103531 h 298698"/>
                <a:gd name="connsiteX246" fmla="*/ 583218 w 1254307"/>
                <a:gd name="connsiteY246" fmla="*/ 103531 h 298698"/>
                <a:gd name="connsiteX247" fmla="*/ 583218 w 1254307"/>
                <a:gd name="connsiteY247" fmla="*/ 55490 h 298698"/>
                <a:gd name="connsiteX248" fmla="*/ 591411 w 1254307"/>
                <a:gd name="connsiteY248" fmla="*/ 55490 h 298698"/>
                <a:gd name="connsiteX249" fmla="*/ 591411 w 1254307"/>
                <a:gd name="connsiteY249" fmla="*/ 59586 h 298698"/>
                <a:gd name="connsiteX250" fmla="*/ 592528 w 1254307"/>
                <a:gd name="connsiteY250" fmla="*/ 58842 h 298698"/>
                <a:gd name="connsiteX251" fmla="*/ 606680 w 1254307"/>
                <a:gd name="connsiteY251" fmla="*/ 54000 h 298698"/>
                <a:gd name="connsiteX252" fmla="*/ 547094 w 1254307"/>
                <a:gd name="connsiteY252" fmla="*/ 54000 h 298698"/>
                <a:gd name="connsiteX253" fmla="*/ 570183 w 1254307"/>
                <a:gd name="connsiteY253" fmla="*/ 79324 h 298698"/>
                <a:gd name="connsiteX254" fmla="*/ 545977 w 1254307"/>
                <a:gd name="connsiteY254" fmla="*/ 105021 h 298698"/>
                <a:gd name="connsiteX255" fmla="*/ 522887 w 1254307"/>
                <a:gd name="connsiteY255" fmla="*/ 79697 h 298698"/>
                <a:gd name="connsiteX256" fmla="*/ 547094 w 1254307"/>
                <a:gd name="connsiteY256" fmla="*/ 54000 h 298698"/>
                <a:gd name="connsiteX257" fmla="*/ 409301 w 1254307"/>
                <a:gd name="connsiteY257" fmla="*/ 54000 h 298698"/>
                <a:gd name="connsiteX258" fmla="*/ 429412 w 1254307"/>
                <a:gd name="connsiteY258" fmla="*/ 78579 h 298698"/>
                <a:gd name="connsiteX259" fmla="*/ 429412 w 1254307"/>
                <a:gd name="connsiteY259" fmla="*/ 81186 h 298698"/>
                <a:gd name="connsiteX260" fmla="*/ 429412 w 1254307"/>
                <a:gd name="connsiteY260" fmla="*/ 81931 h 298698"/>
                <a:gd name="connsiteX261" fmla="*/ 395894 w 1254307"/>
                <a:gd name="connsiteY261" fmla="*/ 81931 h 298698"/>
                <a:gd name="connsiteX262" fmla="*/ 395894 w 1254307"/>
                <a:gd name="connsiteY262" fmla="*/ 82676 h 298698"/>
                <a:gd name="connsiteX263" fmla="*/ 395894 w 1254307"/>
                <a:gd name="connsiteY263" fmla="*/ 84166 h 298698"/>
                <a:gd name="connsiteX264" fmla="*/ 410791 w 1254307"/>
                <a:gd name="connsiteY264" fmla="*/ 97200 h 298698"/>
                <a:gd name="connsiteX265" fmla="*/ 424198 w 1254307"/>
                <a:gd name="connsiteY265" fmla="*/ 93476 h 298698"/>
                <a:gd name="connsiteX266" fmla="*/ 427549 w 1254307"/>
                <a:gd name="connsiteY266" fmla="*/ 99807 h 298698"/>
                <a:gd name="connsiteX267" fmla="*/ 410046 w 1254307"/>
                <a:gd name="connsiteY267" fmla="*/ 104648 h 298698"/>
                <a:gd name="connsiteX268" fmla="*/ 386584 w 1254307"/>
                <a:gd name="connsiteY268" fmla="*/ 79697 h 298698"/>
                <a:gd name="connsiteX269" fmla="*/ 409301 w 1254307"/>
                <a:gd name="connsiteY269" fmla="*/ 54000 h 298698"/>
                <a:gd name="connsiteX270" fmla="*/ 465907 w 1254307"/>
                <a:gd name="connsiteY270" fmla="*/ 53627 h 298698"/>
                <a:gd name="connsiteX271" fmla="*/ 484528 w 1254307"/>
                <a:gd name="connsiteY271" fmla="*/ 58469 h 298698"/>
                <a:gd name="connsiteX272" fmla="*/ 484528 w 1254307"/>
                <a:gd name="connsiteY272" fmla="*/ 103531 h 298698"/>
                <a:gd name="connsiteX273" fmla="*/ 479686 w 1254307"/>
                <a:gd name="connsiteY273" fmla="*/ 120662 h 298698"/>
                <a:gd name="connsiteX274" fmla="*/ 462555 w 1254307"/>
                <a:gd name="connsiteY274" fmla="*/ 126620 h 298698"/>
                <a:gd name="connsiteX275" fmla="*/ 442445 w 1254307"/>
                <a:gd name="connsiteY275" fmla="*/ 120289 h 298698"/>
                <a:gd name="connsiteX276" fmla="*/ 446542 w 1254307"/>
                <a:gd name="connsiteY276" fmla="*/ 113958 h 298698"/>
                <a:gd name="connsiteX277" fmla="*/ 461438 w 1254307"/>
                <a:gd name="connsiteY277" fmla="*/ 119172 h 298698"/>
                <a:gd name="connsiteX278" fmla="*/ 471121 w 1254307"/>
                <a:gd name="connsiteY278" fmla="*/ 115448 h 298698"/>
                <a:gd name="connsiteX279" fmla="*/ 474845 w 1254307"/>
                <a:gd name="connsiteY279" fmla="*/ 103531 h 298698"/>
                <a:gd name="connsiteX280" fmla="*/ 474845 w 1254307"/>
                <a:gd name="connsiteY280" fmla="*/ 99807 h 298698"/>
                <a:gd name="connsiteX281" fmla="*/ 473728 w 1254307"/>
                <a:gd name="connsiteY281" fmla="*/ 100179 h 298698"/>
                <a:gd name="connsiteX282" fmla="*/ 473355 w 1254307"/>
                <a:gd name="connsiteY282" fmla="*/ 100551 h 298698"/>
                <a:gd name="connsiteX283" fmla="*/ 461811 w 1254307"/>
                <a:gd name="connsiteY283" fmla="*/ 103531 h 298698"/>
                <a:gd name="connsiteX284" fmla="*/ 440583 w 1254307"/>
                <a:gd name="connsiteY284" fmla="*/ 79696 h 298698"/>
                <a:gd name="connsiteX285" fmla="*/ 440583 w 1254307"/>
                <a:gd name="connsiteY285" fmla="*/ 77834 h 298698"/>
                <a:gd name="connsiteX286" fmla="*/ 465907 w 1254307"/>
                <a:gd name="connsiteY286" fmla="*/ 53627 h 298698"/>
                <a:gd name="connsiteX287" fmla="*/ 342267 w 1254307"/>
                <a:gd name="connsiteY287" fmla="*/ 45807 h 298698"/>
                <a:gd name="connsiteX288" fmla="*/ 342267 w 1254307"/>
                <a:gd name="connsiteY288" fmla="*/ 68152 h 298698"/>
                <a:gd name="connsiteX289" fmla="*/ 347480 w 1254307"/>
                <a:gd name="connsiteY289" fmla="*/ 68152 h 298698"/>
                <a:gd name="connsiteX290" fmla="*/ 360887 w 1254307"/>
                <a:gd name="connsiteY290" fmla="*/ 64800 h 298698"/>
                <a:gd name="connsiteX291" fmla="*/ 361260 w 1254307"/>
                <a:gd name="connsiteY291" fmla="*/ 48786 h 298698"/>
                <a:gd name="connsiteX292" fmla="*/ 350832 w 1254307"/>
                <a:gd name="connsiteY292" fmla="*/ 45807 h 298698"/>
                <a:gd name="connsiteX293" fmla="*/ 505011 w 1254307"/>
                <a:gd name="connsiteY293" fmla="*/ 37986 h 298698"/>
                <a:gd name="connsiteX294" fmla="*/ 510969 w 1254307"/>
                <a:gd name="connsiteY294" fmla="*/ 43945 h 298698"/>
                <a:gd name="connsiteX295" fmla="*/ 505011 w 1254307"/>
                <a:gd name="connsiteY295" fmla="*/ 49531 h 298698"/>
                <a:gd name="connsiteX296" fmla="*/ 499052 w 1254307"/>
                <a:gd name="connsiteY296" fmla="*/ 43945 h 298698"/>
                <a:gd name="connsiteX297" fmla="*/ 505011 w 1254307"/>
                <a:gd name="connsiteY297" fmla="*/ 37986 h 298698"/>
                <a:gd name="connsiteX298" fmla="*/ 331839 w 1254307"/>
                <a:gd name="connsiteY298" fmla="*/ 37614 h 298698"/>
                <a:gd name="connsiteX299" fmla="*/ 348970 w 1254307"/>
                <a:gd name="connsiteY299" fmla="*/ 37614 h 298698"/>
                <a:gd name="connsiteX300" fmla="*/ 368708 w 1254307"/>
                <a:gd name="connsiteY300" fmla="*/ 42828 h 298698"/>
                <a:gd name="connsiteX301" fmla="*/ 373922 w 1254307"/>
                <a:gd name="connsiteY301" fmla="*/ 55862 h 298698"/>
                <a:gd name="connsiteX302" fmla="*/ 369825 w 1254307"/>
                <a:gd name="connsiteY302" fmla="*/ 67407 h 298698"/>
                <a:gd name="connsiteX303" fmla="*/ 359025 w 1254307"/>
                <a:gd name="connsiteY303" fmla="*/ 72621 h 298698"/>
                <a:gd name="connsiteX304" fmla="*/ 365729 w 1254307"/>
                <a:gd name="connsiteY304" fmla="*/ 76345 h 298698"/>
                <a:gd name="connsiteX305" fmla="*/ 370198 w 1254307"/>
                <a:gd name="connsiteY305" fmla="*/ 84538 h 298698"/>
                <a:gd name="connsiteX306" fmla="*/ 378391 w 1254307"/>
                <a:gd name="connsiteY306" fmla="*/ 103531 h 298698"/>
                <a:gd name="connsiteX307" fmla="*/ 367591 w 1254307"/>
                <a:gd name="connsiteY307" fmla="*/ 103531 h 298698"/>
                <a:gd name="connsiteX308" fmla="*/ 359770 w 1254307"/>
                <a:gd name="connsiteY308" fmla="*/ 86028 h 298698"/>
                <a:gd name="connsiteX309" fmla="*/ 345246 w 1254307"/>
                <a:gd name="connsiteY309" fmla="*/ 75973 h 298698"/>
                <a:gd name="connsiteX310" fmla="*/ 341894 w 1254307"/>
                <a:gd name="connsiteY310" fmla="*/ 75973 h 298698"/>
                <a:gd name="connsiteX311" fmla="*/ 341894 w 1254307"/>
                <a:gd name="connsiteY311" fmla="*/ 103531 h 298698"/>
                <a:gd name="connsiteX312" fmla="*/ 331839 w 1254307"/>
                <a:gd name="connsiteY312" fmla="*/ 103531 h 298698"/>
                <a:gd name="connsiteX313" fmla="*/ 131481 w 1254307"/>
                <a:gd name="connsiteY313" fmla="*/ 12290 h 298698"/>
                <a:gd name="connsiteX314" fmla="*/ 113605 w 1254307"/>
                <a:gd name="connsiteY314" fmla="*/ 36869 h 298698"/>
                <a:gd name="connsiteX315" fmla="*/ 96846 w 1254307"/>
                <a:gd name="connsiteY315" fmla="*/ 17876 h 298698"/>
                <a:gd name="connsiteX316" fmla="*/ 92377 w 1254307"/>
                <a:gd name="connsiteY316" fmla="*/ 52883 h 298698"/>
                <a:gd name="connsiteX317" fmla="*/ 60722 w 1254307"/>
                <a:gd name="connsiteY317" fmla="*/ 38731 h 298698"/>
                <a:gd name="connsiteX318" fmla="*/ 67798 w 1254307"/>
                <a:gd name="connsiteY318" fmla="*/ 62938 h 298698"/>
                <a:gd name="connsiteX319" fmla="*/ 38005 w 1254307"/>
                <a:gd name="connsiteY319" fmla="*/ 65917 h 298698"/>
                <a:gd name="connsiteX320" fmla="*/ 64446 w 1254307"/>
                <a:gd name="connsiteY320" fmla="*/ 80069 h 298698"/>
                <a:gd name="connsiteX321" fmla="*/ 90888 w 1254307"/>
                <a:gd name="connsiteY321" fmla="*/ 91614 h 298698"/>
                <a:gd name="connsiteX322" fmla="*/ 134460 w 1254307"/>
                <a:gd name="connsiteY322" fmla="*/ 141145 h 298698"/>
                <a:gd name="connsiteX323" fmla="*/ 69288 w 1254307"/>
                <a:gd name="connsiteY323" fmla="*/ 128483 h 298698"/>
                <a:gd name="connsiteX324" fmla="*/ 45826 w 1254307"/>
                <a:gd name="connsiteY324" fmla="*/ 111352 h 298698"/>
                <a:gd name="connsiteX325" fmla="*/ 20874 w 1254307"/>
                <a:gd name="connsiteY325" fmla="*/ 96083 h 298698"/>
                <a:gd name="connsiteX326" fmla="*/ 32791 w 1254307"/>
                <a:gd name="connsiteY326" fmla="*/ 123641 h 298698"/>
                <a:gd name="connsiteX327" fmla="*/ 8957 w 1254307"/>
                <a:gd name="connsiteY327" fmla="*/ 128483 h 298698"/>
                <a:gd name="connsiteX328" fmla="*/ 37260 w 1254307"/>
                <a:gd name="connsiteY328" fmla="*/ 149710 h 298698"/>
                <a:gd name="connsiteX329" fmla="*/ 8957 w 1254307"/>
                <a:gd name="connsiteY329" fmla="*/ 170938 h 298698"/>
                <a:gd name="connsiteX330" fmla="*/ 32791 w 1254307"/>
                <a:gd name="connsiteY330" fmla="*/ 175779 h 298698"/>
                <a:gd name="connsiteX331" fmla="*/ 20874 w 1254307"/>
                <a:gd name="connsiteY331" fmla="*/ 203338 h 298698"/>
                <a:gd name="connsiteX332" fmla="*/ 45453 w 1254307"/>
                <a:gd name="connsiteY332" fmla="*/ 188069 h 298698"/>
                <a:gd name="connsiteX333" fmla="*/ 68915 w 1254307"/>
                <a:gd name="connsiteY333" fmla="*/ 170566 h 298698"/>
                <a:gd name="connsiteX334" fmla="*/ 134088 w 1254307"/>
                <a:gd name="connsiteY334" fmla="*/ 157903 h 298698"/>
                <a:gd name="connsiteX335" fmla="*/ 90515 w 1254307"/>
                <a:gd name="connsiteY335" fmla="*/ 207434 h 298698"/>
                <a:gd name="connsiteX336" fmla="*/ 64074 w 1254307"/>
                <a:gd name="connsiteY336" fmla="*/ 218979 h 298698"/>
                <a:gd name="connsiteX337" fmla="*/ 37633 w 1254307"/>
                <a:gd name="connsiteY337" fmla="*/ 233131 h 298698"/>
                <a:gd name="connsiteX338" fmla="*/ 67426 w 1254307"/>
                <a:gd name="connsiteY338" fmla="*/ 236110 h 298698"/>
                <a:gd name="connsiteX339" fmla="*/ 58860 w 1254307"/>
                <a:gd name="connsiteY339" fmla="*/ 259572 h 298698"/>
                <a:gd name="connsiteX340" fmla="*/ 91260 w 1254307"/>
                <a:gd name="connsiteY340" fmla="*/ 246166 h 298698"/>
                <a:gd name="connsiteX341" fmla="*/ 96102 w 1254307"/>
                <a:gd name="connsiteY341" fmla="*/ 280800 h 298698"/>
                <a:gd name="connsiteX342" fmla="*/ 112488 w 1254307"/>
                <a:gd name="connsiteY342" fmla="*/ 261807 h 298698"/>
                <a:gd name="connsiteX343" fmla="*/ 130364 w 1254307"/>
                <a:gd name="connsiteY343" fmla="*/ 286386 h 298698"/>
                <a:gd name="connsiteX344" fmla="*/ 129619 w 1254307"/>
                <a:gd name="connsiteY344" fmla="*/ 256593 h 298698"/>
                <a:gd name="connsiteX345" fmla="*/ 126639 w 1254307"/>
                <a:gd name="connsiteY345" fmla="*/ 228290 h 298698"/>
                <a:gd name="connsiteX346" fmla="*/ 147867 w 1254307"/>
                <a:gd name="connsiteY346" fmla="*/ 165724 h 298698"/>
                <a:gd name="connsiteX347" fmla="*/ 169095 w 1254307"/>
                <a:gd name="connsiteY347" fmla="*/ 228290 h 298698"/>
                <a:gd name="connsiteX348" fmla="*/ 166115 w 1254307"/>
                <a:gd name="connsiteY348" fmla="*/ 256593 h 298698"/>
                <a:gd name="connsiteX349" fmla="*/ 165370 w 1254307"/>
                <a:gd name="connsiteY349" fmla="*/ 286386 h 298698"/>
                <a:gd name="connsiteX350" fmla="*/ 183246 w 1254307"/>
                <a:gd name="connsiteY350" fmla="*/ 261807 h 298698"/>
                <a:gd name="connsiteX351" fmla="*/ 199632 w 1254307"/>
                <a:gd name="connsiteY351" fmla="*/ 280800 h 298698"/>
                <a:gd name="connsiteX352" fmla="*/ 204474 w 1254307"/>
                <a:gd name="connsiteY352" fmla="*/ 246166 h 298698"/>
                <a:gd name="connsiteX353" fmla="*/ 236874 w 1254307"/>
                <a:gd name="connsiteY353" fmla="*/ 259572 h 298698"/>
                <a:gd name="connsiteX354" fmla="*/ 229053 w 1254307"/>
                <a:gd name="connsiteY354" fmla="*/ 236110 h 298698"/>
                <a:gd name="connsiteX355" fmla="*/ 258846 w 1254307"/>
                <a:gd name="connsiteY355" fmla="*/ 233131 h 298698"/>
                <a:gd name="connsiteX356" fmla="*/ 232405 w 1254307"/>
                <a:gd name="connsiteY356" fmla="*/ 218979 h 298698"/>
                <a:gd name="connsiteX357" fmla="*/ 205963 w 1254307"/>
                <a:gd name="connsiteY357" fmla="*/ 207434 h 298698"/>
                <a:gd name="connsiteX358" fmla="*/ 162391 w 1254307"/>
                <a:gd name="connsiteY358" fmla="*/ 157903 h 298698"/>
                <a:gd name="connsiteX359" fmla="*/ 227563 w 1254307"/>
                <a:gd name="connsiteY359" fmla="*/ 170566 h 298698"/>
                <a:gd name="connsiteX360" fmla="*/ 251025 w 1254307"/>
                <a:gd name="connsiteY360" fmla="*/ 187697 h 298698"/>
                <a:gd name="connsiteX361" fmla="*/ 275977 w 1254307"/>
                <a:gd name="connsiteY361" fmla="*/ 202966 h 298698"/>
                <a:gd name="connsiteX362" fmla="*/ 264060 w 1254307"/>
                <a:gd name="connsiteY362" fmla="*/ 175407 h 298698"/>
                <a:gd name="connsiteX363" fmla="*/ 289384 w 1254307"/>
                <a:gd name="connsiteY363" fmla="*/ 170938 h 298698"/>
                <a:gd name="connsiteX364" fmla="*/ 261081 w 1254307"/>
                <a:gd name="connsiteY364" fmla="*/ 149710 h 298698"/>
                <a:gd name="connsiteX365" fmla="*/ 289384 w 1254307"/>
                <a:gd name="connsiteY365" fmla="*/ 128483 h 298698"/>
                <a:gd name="connsiteX366" fmla="*/ 265550 w 1254307"/>
                <a:gd name="connsiteY366" fmla="*/ 123641 h 298698"/>
                <a:gd name="connsiteX367" fmla="*/ 277467 w 1254307"/>
                <a:gd name="connsiteY367" fmla="*/ 96083 h 298698"/>
                <a:gd name="connsiteX368" fmla="*/ 252515 w 1254307"/>
                <a:gd name="connsiteY368" fmla="*/ 111352 h 298698"/>
                <a:gd name="connsiteX369" fmla="*/ 229053 w 1254307"/>
                <a:gd name="connsiteY369" fmla="*/ 128483 h 298698"/>
                <a:gd name="connsiteX370" fmla="*/ 163881 w 1254307"/>
                <a:gd name="connsiteY370" fmla="*/ 141145 h 298698"/>
                <a:gd name="connsiteX371" fmla="*/ 207453 w 1254307"/>
                <a:gd name="connsiteY371" fmla="*/ 91614 h 298698"/>
                <a:gd name="connsiteX372" fmla="*/ 233894 w 1254307"/>
                <a:gd name="connsiteY372" fmla="*/ 80069 h 298698"/>
                <a:gd name="connsiteX373" fmla="*/ 260336 w 1254307"/>
                <a:gd name="connsiteY373" fmla="*/ 65917 h 298698"/>
                <a:gd name="connsiteX374" fmla="*/ 230543 w 1254307"/>
                <a:gd name="connsiteY374" fmla="*/ 62938 h 298698"/>
                <a:gd name="connsiteX375" fmla="*/ 237619 w 1254307"/>
                <a:gd name="connsiteY375" fmla="*/ 38731 h 298698"/>
                <a:gd name="connsiteX376" fmla="*/ 205963 w 1254307"/>
                <a:gd name="connsiteY376" fmla="*/ 52883 h 298698"/>
                <a:gd name="connsiteX377" fmla="*/ 201495 w 1254307"/>
                <a:gd name="connsiteY377" fmla="*/ 17876 h 298698"/>
                <a:gd name="connsiteX378" fmla="*/ 184363 w 1254307"/>
                <a:gd name="connsiteY378" fmla="*/ 36869 h 298698"/>
                <a:gd name="connsiteX379" fmla="*/ 166488 w 1254307"/>
                <a:gd name="connsiteY379" fmla="*/ 12290 h 298698"/>
                <a:gd name="connsiteX380" fmla="*/ 167232 w 1254307"/>
                <a:gd name="connsiteY380" fmla="*/ 42083 h 298698"/>
                <a:gd name="connsiteX381" fmla="*/ 170212 w 1254307"/>
                <a:gd name="connsiteY381" fmla="*/ 70386 h 298698"/>
                <a:gd name="connsiteX382" fmla="*/ 148984 w 1254307"/>
                <a:gd name="connsiteY382" fmla="*/ 132952 h 298698"/>
                <a:gd name="connsiteX383" fmla="*/ 127757 w 1254307"/>
                <a:gd name="connsiteY383" fmla="*/ 70386 h 298698"/>
                <a:gd name="connsiteX384" fmla="*/ 130736 w 1254307"/>
                <a:gd name="connsiteY384" fmla="*/ 42083 h 298698"/>
                <a:gd name="connsiteX385" fmla="*/ 131481 w 1254307"/>
                <a:gd name="connsiteY385" fmla="*/ 12290 h 298698"/>
                <a:gd name="connsiteX386" fmla="*/ 134833 w 1254307"/>
                <a:gd name="connsiteY386" fmla="*/ 0 h 298698"/>
                <a:gd name="connsiteX387" fmla="*/ 134833 w 1254307"/>
                <a:gd name="connsiteY387" fmla="*/ 67779 h 298698"/>
                <a:gd name="connsiteX388" fmla="*/ 148239 w 1254307"/>
                <a:gd name="connsiteY388" fmla="*/ 107255 h 298698"/>
                <a:gd name="connsiteX389" fmla="*/ 161646 w 1254307"/>
                <a:gd name="connsiteY389" fmla="*/ 67779 h 298698"/>
                <a:gd name="connsiteX390" fmla="*/ 161646 w 1254307"/>
                <a:gd name="connsiteY390" fmla="*/ 0 h 298698"/>
                <a:gd name="connsiteX391" fmla="*/ 184363 w 1254307"/>
                <a:gd name="connsiteY391" fmla="*/ 19738 h 298698"/>
                <a:gd name="connsiteX392" fmla="*/ 202612 w 1254307"/>
                <a:gd name="connsiteY392" fmla="*/ 9310 h 298698"/>
                <a:gd name="connsiteX393" fmla="*/ 214901 w 1254307"/>
                <a:gd name="connsiteY393" fmla="*/ 34634 h 298698"/>
                <a:gd name="connsiteX394" fmla="*/ 242088 w 1254307"/>
                <a:gd name="connsiteY394" fmla="*/ 32400 h 298698"/>
                <a:gd name="connsiteX395" fmla="*/ 242832 w 1254307"/>
                <a:gd name="connsiteY395" fmla="*/ 53255 h 298698"/>
                <a:gd name="connsiteX396" fmla="*/ 271136 w 1254307"/>
                <a:gd name="connsiteY396" fmla="*/ 62938 h 298698"/>
                <a:gd name="connsiteX397" fmla="*/ 212294 w 1254307"/>
                <a:gd name="connsiteY397" fmla="*/ 96828 h 298698"/>
                <a:gd name="connsiteX398" fmla="*/ 184736 w 1254307"/>
                <a:gd name="connsiteY398" fmla="*/ 128110 h 298698"/>
                <a:gd name="connsiteX399" fmla="*/ 226074 w 1254307"/>
                <a:gd name="connsiteY399" fmla="*/ 119917 h 298698"/>
                <a:gd name="connsiteX400" fmla="*/ 284543 w 1254307"/>
                <a:gd name="connsiteY400" fmla="*/ 85655 h 298698"/>
                <a:gd name="connsiteX401" fmla="*/ 279329 w 1254307"/>
                <a:gd name="connsiteY401" fmla="*/ 115448 h 298698"/>
                <a:gd name="connsiteX402" fmla="*/ 296460 w 1254307"/>
                <a:gd name="connsiteY402" fmla="*/ 125876 h 298698"/>
                <a:gd name="connsiteX403" fmla="*/ 280074 w 1254307"/>
                <a:gd name="connsiteY403" fmla="*/ 149338 h 298698"/>
                <a:gd name="connsiteX404" fmla="*/ 296460 w 1254307"/>
                <a:gd name="connsiteY404" fmla="*/ 173172 h 298698"/>
                <a:gd name="connsiteX405" fmla="*/ 279329 w 1254307"/>
                <a:gd name="connsiteY405" fmla="*/ 183600 h 298698"/>
                <a:gd name="connsiteX406" fmla="*/ 284543 w 1254307"/>
                <a:gd name="connsiteY406" fmla="*/ 213393 h 298698"/>
                <a:gd name="connsiteX407" fmla="*/ 226074 w 1254307"/>
                <a:gd name="connsiteY407" fmla="*/ 179131 h 298698"/>
                <a:gd name="connsiteX408" fmla="*/ 184736 w 1254307"/>
                <a:gd name="connsiteY408" fmla="*/ 170938 h 298698"/>
                <a:gd name="connsiteX409" fmla="*/ 212294 w 1254307"/>
                <a:gd name="connsiteY409" fmla="*/ 202221 h 298698"/>
                <a:gd name="connsiteX410" fmla="*/ 271136 w 1254307"/>
                <a:gd name="connsiteY410" fmla="*/ 236110 h 298698"/>
                <a:gd name="connsiteX411" fmla="*/ 243205 w 1254307"/>
                <a:gd name="connsiteY411" fmla="*/ 245793 h 298698"/>
                <a:gd name="connsiteX412" fmla="*/ 243205 w 1254307"/>
                <a:gd name="connsiteY412" fmla="*/ 265903 h 298698"/>
                <a:gd name="connsiteX413" fmla="*/ 214901 w 1254307"/>
                <a:gd name="connsiteY413" fmla="*/ 264041 h 298698"/>
                <a:gd name="connsiteX414" fmla="*/ 202239 w 1254307"/>
                <a:gd name="connsiteY414" fmla="*/ 289366 h 298698"/>
                <a:gd name="connsiteX415" fmla="*/ 184363 w 1254307"/>
                <a:gd name="connsiteY415" fmla="*/ 278938 h 298698"/>
                <a:gd name="connsiteX416" fmla="*/ 161646 w 1254307"/>
                <a:gd name="connsiteY416" fmla="*/ 298676 h 298698"/>
                <a:gd name="connsiteX417" fmla="*/ 161646 w 1254307"/>
                <a:gd name="connsiteY417" fmla="*/ 230897 h 298698"/>
                <a:gd name="connsiteX418" fmla="*/ 148239 w 1254307"/>
                <a:gd name="connsiteY418" fmla="*/ 191421 h 298698"/>
                <a:gd name="connsiteX419" fmla="*/ 134833 w 1254307"/>
                <a:gd name="connsiteY419" fmla="*/ 230897 h 298698"/>
                <a:gd name="connsiteX420" fmla="*/ 134833 w 1254307"/>
                <a:gd name="connsiteY420" fmla="*/ 298676 h 298698"/>
                <a:gd name="connsiteX421" fmla="*/ 112115 w 1254307"/>
                <a:gd name="connsiteY421" fmla="*/ 278938 h 298698"/>
                <a:gd name="connsiteX422" fmla="*/ 94239 w 1254307"/>
                <a:gd name="connsiteY422" fmla="*/ 289366 h 298698"/>
                <a:gd name="connsiteX423" fmla="*/ 81577 w 1254307"/>
                <a:gd name="connsiteY423" fmla="*/ 264041 h 298698"/>
                <a:gd name="connsiteX424" fmla="*/ 53274 w 1254307"/>
                <a:gd name="connsiteY424" fmla="*/ 265903 h 298698"/>
                <a:gd name="connsiteX425" fmla="*/ 53274 w 1254307"/>
                <a:gd name="connsiteY425" fmla="*/ 245793 h 298698"/>
                <a:gd name="connsiteX426" fmla="*/ 25343 w 1254307"/>
                <a:gd name="connsiteY426" fmla="*/ 236110 h 298698"/>
                <a:gd name="connsiteX427" fmla="*/ 84184 w 1254307"/>
                <a:gd name="connsiteY427" fmla="*/ 202221 h 298698"/>
                <a:gd name="connsiteX428" fmla="*/ 111743 w 1254307"/>
                <a:gd name="connsiteY428" fmla="*/ 170938 h 298698"/>
                <a:gd name="connsiteX429" fmla="*/ 70405 w 1254307"/>
                <a:gd name="connsiteY429" fmla="*/ 179131 h 298698"/>
                <a:gd name="connsiteX430" fmla="*/ 11936 w 1254307"/>
                <a:gd name="connsiteY430" fmla="*/ 213393 h 298698"/>
                <a:gd name="connsiteX431" fmla="*/ 17150 w 1254307"/>
                <a:gd name="connsiteY431" fmla="*/ 183600 h 298698"/>
                <a:gd name="connsiteX432" fmla="*/ 19 w 1254307"/>
                <a:gd name="connsiteY432" fmla="*/ 173172 h 298698"/>
                <a:gd name="connsiteX433" fmla="*/ 16405 w 1254307"/>
                <a:gd name="connsiteY433" fmla="*/ 149710 h 298698"/>
                <a:gd name="connsiteX434" fmla="*/ 19 w 1254307"/>
                <a:gd name="connsiteY434" fmla="*/ 126248 h 298698"/>
                <a:gd name="connsiteX435" fmla="*/ 17150 w 1254307"/>
                <a:gd name="connsiteY435" fmla="*/ 115821 h 298698"/>
                <a:gd name="connsiteX436" fmla="*/ 11936 w 1254307"/>
                <a:gd name="connsiteY436" fmla="*/ 86028 h 298698"/>
                <a:gd name="connsiteX437" fmla="*/ 70405 w 1254307"/>
                <a:gd name="connsiteY437" fmla="*/ 120290 h 298698"/>
                <a:gd name="connsiteX438" fmla="*/ 111743 w 1254307"/>
                <a:gd name="connsiteY438" fmla="*/ 128483 h 298698"/>
                <a:gd name="connsiteX439" fmla="*/ 84184 w 1254307"/>
                <a:gd name="connsiteY439" fmla="*/ 97200 h 298698"/>
                <a:gd name="connsiteX440" fmla="*/ 25343 w 1254307"/>
                <a:gd name="connsiteY440" fmla="*/ 63683 h 298698"/>
                <a:gd name="connsiteX441" fmla="*/ 53646 w 1254307"/>
                <a:gd name="connsiteY441" fmla="*/ 53628 h 298698"/>
                <a:gd name="connsiteX442" fmla="*/ 54391 w 1254307"/>
                <a:gd name="connsiteY442" fmla="*/ 32400 h 298698"/>
                <a:gd name="connsiteX443" fmla="*/ 81577 w 1254307"/>
                <a:gd name="connsiteY443" fmla="*/ 34634 h 298698"/>
                <a:gd name="connsiteX444" fmla="*/ 93867 w 1254307"/>
                <a:gd name="connsiteY444" fmla="*/ 9310 h 298698"/>
                <a:gd name="connsiteX445" fmla="*/ 112115 w 1254307"/>
                <a:gd name="connsiteY445" fmla="*/ 19738 h 298698"/>
                <a:gd name="connsiteX446" fmla="*/ 134833 w 1254307"/>
                <a:gd name="connsiteY446" fmla="*/ 0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254307" h="298698">
                  <a:moveTo>
                    <a:pt x="1053948" y="221958"/>
                  </a:moveTo>
                  <a:cubicBezTo>
                    <a:pt x="1040541" y="221958"/>
                    <a:pt x="1031604" y="224193"/>
                    <a:pt x="1027135" y="228662"/>
                  </a:cubicBezTo>
                  <a:cubicBezTo>
                    <a:pt x="1024900" y="231269"/>
                    <a:pt x="1023411" y="234620"/>
                    <a:pt x="1023783" y="237972"/>
                  </a:cubicBezTo>
                  <a:cubicBezTo>
                    <a:pt x="1023783" y="246165"/>
                    <a:pt x="1030114" y="251379"/>
                    <a:pt x="1039424" y="251379"/>
                  </a:cubicBezTo>
                  <a:cubicBezTo>
                    <a:pt x="1045755" y="251007"/>
                    <a:pt x="1052086" y="249145"/>
                    <a:pt x="1057672" y="245793"/>
                  </a:cubicBezTo>
                  <a:lnTo>
                    <a:pt x="1058417" y="245420"/>
                  </a:lnTo>
                  <a:lnTo>
                    <a:pt x="1058790" y="245048"/>
                  </a:lnTo>
                  <a:lnTo>
                    <a:pt x="1058790" y="221958"/>
                  </a:lnTo>
                  <a:close/>
                  <a:moveTo>
                    <a:pt x="1221535" y="191793"/>
                  </a:moveTo>
                  <a:cubicBezTo>
                    <a:pt x="1205893" y="191793"/>
                    <a:pt x="1196210" y="203710"/>
                    <a:pt x="1196210" y="221958"/>
                  </a:cubicBezTo>
                  <a:cubicBezTo>
                    <a:pt x="1196210" y="238717"/>
                    <a:pt x="1205521" y="250262"/>
                    <a:pt x="1219300" y="250262"/>
                  </a:cubicBezTo>
                  <a:cubicBezTo>
                    <a:pt x="1225259" y="250262"/>
                    <a:pt x="1231217" y="248400"/>
                    <a:pt x="1236059" y="244676"/>
                  </a:cubicBezTo>
                  <a:lnTo>
                    <a:pt x="1236804" y="244303"/>
                  </a:lnTo>
                  <a:lnTo>
                    <a:pt x="1237176" y="196634"/>
                  </a:lnTo>
                  <a:lnTo>
                    <a:pt x="1236804" y="196262"/>
                  </a:lnTo>
                  <a:cubicBezTo>
                    <a:pt x="1232335" y="193283"/>
                    <a:pt x="1227121" y="191793"/>
                    <a:pt x="1221535" y="191793"/>
                  </a:cubicBezTo>
                  <a:close/>
                  <a:moveTo>
                    <a:pt x="850239" y="191793"/>
                  </a:moveTo>
                  <a:cubicBezTo>
                    <a:pt x="836459" y="191793"/>
                    <a:pt x="827521" y="203338"/>
                    <a:pt x="827521" y="220841"/>
                  </a:cubicBezTo>
                  <a:cubicBezTo>
                    <a:pt x="827521" y="238344"/>
                    <a:pt x="837204" y="250634"/>
                    <a:pt x="850983" y="250634"/>
                  </a:cubicBezTo>
                  <a:cubicBezTo>
                    <a:pt x="864763" y="250634"/>
                    <a:pt x="873328" y="239089"/>
                    <a:pt x="873328" y="221586"/>
                  </a:cubicBezTo>
                  <a:cubicBezTo>
                    <a:pt x="873328" y="204082"/>
                    <a:pt x="864018" y="191793"/>
                    <a:pt x="850239" y="191793"/>
                  </a:cubicBezTo>
                  <a:close/>
                  <a:moveTo>
                    <a:pt x="761232" y="191793"/>
                  </a:moveTo>
                  <a:cubicBezTo>
                    <a:pt x="745963" y="191793"/>
                    <a:pt x="735907" y="203710"/>
                    <a:pt x="735907" y="221213"/>
                  </a:cubicBezTo>
                  <a:cubicBezTo>
                    <a:pt x="735907" y="237600"/>
                    <a:pt x="745218" y="248772"/>
                    <a:pt x="758625" y="248772"/>
                  </a:cubicBezTo>
                  <a:cubicBezTo>
                    <a:pt x="764956" y="248772"/>
                    <a:pt x="770914" y="246538"/>
                    <a:pt x="776500" y="242813"/>
                  </a:cubicBezTo>
                  <a:lnTo>
                    <a:pt x="776500" y="195144"/>
                  </a:lnTo>
                  <a:lnTo>
                    <a:pt x="776128" y="194772"/>
                  </a:lnTo>
                  <a:cubicBezTo>
                    <a:pt x="771287" y="192910"/>
                    <a:pt x="766445" y="191793"/>
                    <a:pt x="761232" y="191793"/>
                  </a:cubicBezTo>
                  <a:close/>
                  <a:moveTo>
                    <a:pt x="611893" y="190675"/>
                  </a:moveTo>
                  <a:cubicBezTo>
                    <a:pt x="599976" y="190675"/>
                    <a:pt x="591038" y="199613"/>
                    <a:pt x="589549" y="213020"/>
                  </a:cubicBezTo>
                  <a:lnTo>
                    <a:pt x="589549" y="213765"/>
                  </a:lnTo>
                  <a:lnTo>
                    <a:pt x="630514" y="213765"/>
                  </a:lnTo>
                  <a:lnTo>
                    <a:pt x="630514" y="213020"/>
                  </a:lnTo>
                  <a:cubicBezTo>
                    <a:pt x="630514" y="202593"/>
                    <a:pt x="625673" y="190675"/>
                    <a:pt x="611893" y="190675"/>
                  </a:cubicBezTo>
                  <a:close/>
                  <a:moveTo>
                    <a:pt x="467770" y="178014"/>
                  </a:moveTo>
                  <a:cubicBezTo>
                    <a:pt x="477080" y="177642"/>
                    <a:pt x="486018" y="180249"/>
                    <a:pt x="493839" y="185090"/>
                  </a:cubicBezTo>
                  <a:lnTo>
                    <a:pt x="487880" y="195890"/>
                  </a:lnTo>
                  <a:cubicBezTo>
                    <a:pt x="481921" y="192538"/>
                    <a:pt x="475590" y="190676"/>
                    <a:pt x="468887" y="190676"/>
                  </a:cubicBezTo>
                  <a:cubicBezTo>
                    <a:pt x="458459" y="190676"/>
                    <a:pt x="454735" y="196262"/>
                    <a:pt x="454735" y="201104"/>
                  </a:cubicBezTo>
                  <a:cubicBezTo>
                    <a:pt x="454735" y="207435"/>
                    <a:pt x="461439" y="210414"/>
                    <a:pt x="469632" y="213766"/>
                  </a:cubicBezTo>
                  <a:lnTo>
                    <a:pt x="470749" y="214138"/>
                  </a:lnTo>
                  <a:cubicBezTo>
                    <a:pt x="481921" y="218980"/>
                    <a:pt x="494956" y="224193"/>
                    <a:pt x="494956" y="239835"/>
                  </a:cubicBezTo>
                  <a:cubicBezTo>
                    <a:pt x="494956" y="255476"/>
                    <a:pt x="483039" y="264787"/>
                    <a:pt x="464046" y="264787"/>
                  </a:cubicBezTo>
                  <a:cubicBezTo>
                    <a:pt x="453618" y="264787"/>
                    <a:pt x="443190" y="261807"/>
                    <a:pt x="434625" y="256593"/>
                  </a:cubicBezTo>
                  <a:lnTo>
                    <a:pt x="440584" y="245421"/>
                  </a:lnTo>
                  <a:cubicBezTo>
                    <a:pt x="447287" y="249145"/>
                    <a:pt x="454735" y="251380"/>
                    <a:pt x="462184" y="251752"/>
                  </a:cubicBezTo>
                  <a:cubicBezTo>
                    <a:pt x="471494" y="251752"/>
                    <a:pt x="477453" y="247283"/>
                    <a:pt x="477453" y="240580"/>
                  </a:cubicBezTo>
                  <a:cubicBezTo>
                    <a:pt x="477453" y="233876"/>
                    <a:pt x="471494" y="231642"/>
                    <a:pt x="461811" y="227545"/>
                  </a:cubicBezTo>
                  <a:lnTo>
                    <a:pt x="459204" y="226428"/>
                  </a:lnTo>
                  <a:cubicBezTo>
                    <a:pt x="449894" y="222704"/>
                    <a:pt x="437604" y="217118"/>
                    <a:pt x="437604" y="202221"/>
                  </a:cubicBezTo>
                  <a:cubicBezTo>
                    <a:pt x="437604" y="187324"/>
                    <a:pt x="449894" y="178014"/>
                    <a:pt x="467770" y="178014"/>
                  </a:cubicBezTo>
                  <a:close/>
                  <a:moveTo>
                    <a:pt x="1134762" y="177641"/>
                  </a:moveTo>
                  <a:cubicBezTo>
                    <a:pt x="1142210" y="177269"/>
                    <a:pt x="1149659" y="179876"/>
                    <a:pt x="1155245" y="185089"/>
                  </a:cubicBezTo>
                  <a:cubicBezTo>
                    <a:pt x="1163438" y="193282"/>
                    <a:pt x="1163438" y="203710"/>
                    <a:pt x="1163438" y="215627"/>
                  </a:cubicBezTo>
                  <a:lnTo>
                    <a:pt x="1163438" y="262551"/>
                  </a:lnTo>
                  <a:lnTo>
                    <a:pt x="1146307" y="262551"/>
                  </a:lnTo>
                  <a:lnTo>
                    <a:pt x="1146307" y="217489"/>
                  </a:lnTo>
                  <a:cubicBezTo>
                    <a:pt x="1146307" y="206317"/>
                    <a:pt x="1146307" y="200358"/>
                    <a:pt x="1142210" y="196262"/>
                  </a:cubicBezTo>
                  <a:cubicBezTo>
                    <a:pt x="1139231" y="193655"/>
                    <a:pt x="1135134" y="192165"/>
                    <a:pt x="1131038" y="192538"/>
                  </a:cubicBezTo>
                  <a:cubicBezTo>
                    <a:pt x="1124334" y="192910"/>
                    <a:pt x="1117631" y="195144"/>
                    <a:pt x="1112045" y="198869"/>
                  </a:cubicBezTo>
                  <a:lnTo>
                    <a:pt x="1111672" y="199241"/>
                  </a:lnTo>
                  <a:lnTo>
                    <a:pt x="1111672" y="262924"/>
                  </a:lnTo>
                  <a:lnTo>
                    <a:pt x="1094169" y="262924"/>
                  </a:lnTo>
                  <a:lnTo>
                    <a:pt x="1094169" y="180248"/>
                  </a:lnTo>
                  <a:lnTo>
                    <a:pt x="1109066" y="180248"/>
                  </a:lnTo>
                  <a:lnTo>
                    <a:pt x="1109066" y="187324"/>
                  </a:lnTo>
                  <a:lnTo>
                    <a:pt x="1110183" y="186207"/>
                  </a:lnTo>
                  <a:cubicBezTo>
                    <a:pt x="1117259" y="180993"/>
                    <a:pt x="1125824" y="178013"/>
                    <a:pt x="1134762" y="177641"/>
                  </a:cubicBezTo>
                  <a:close/>
                  <a:moveTo>
                    <a:pt x="1043148" y="177641"/>
                  </a:moveTo>
                  <a:cubicBezTo>
                    <a:pt x="1055066" y="177641"/>
                    <a:pt x="1062886" y="180248"/>
                    <a:pt x="1068845" y="186207"/>
                  </a:cubicBezTo>
                  <a:cubicBezTo>
                    <a:pt x="1075176" y="192538"/>
                    <a:pt x="1075176" y="200731"/>
                    <a:pt x="1074804" y="211531"/>
                  </a:cubicBezTo>
                  <a:lnTo>
                    <a:pt x="1074804" y="262924"/>
                  </a:lnTo>
                  <a:lnTo>
                    <a:pt x="1059907" y="262924"/>
                  </a:lnTo>
                  <a:lnTo>
                    <a:pt x="1059907" y="255848"/>
                  </a:lnTo>
                  <a:lnTo>
                    <a:pt x="1058790" y="256593"/>
                  </a:lnTo>
                  <a:cubicBezTo>
                    <a:pt x="1051714" y="261434"/>
                    <a:pt x="1043148" y="264414"/>
                    <a:pt x="1034583" y="264414"/>
                  </a:cubicBezTo>
                  <a:cubicBezTo>
                    <a:pt x="1018942" y="264414"/>
                    <a:pt x="1008514" y="253986"/>
                    <a:pt x="1008514" y="238717"/>
                  </a:cubicBezTo>
                  <a:cubicBezTo>
                    <a:pt x="1008514" y="219724"/>
                    <a:pt x="1024155" y="210041"/>
                    <a:pt x="1055066" y="210041"/>
                  </a:cubicBezTo>
                  <a:lnTo>
                    <a:pt x="1058790" y="210041"/>
                  </a:lnTo>
                  <a:lnTo>
                    <a:pt x="1058790" y="205945"/>
                  </a:lnTo>
                  <a:cubicBezTo>
                    <a:pt x="1058790" y="200731"/>
                    <a:pt x="1058790" y="197751"/>
                    <a:pt x="1055810" y="194772"/>
                  </a:cubicBezTo>
                  <a:cubicBezTo>
                    <a:pt x="1052831" y="191793"/>
                    <a:pt x="1048735" y="190676"/>
                    <a:pt x="1041659" y="190676"/>
                  </a:cubicBezTo>
                  <a:cubicBezTo>
                    <a:pt x="1033838" y="191048"/>
                    <a:pt x="1026017" y="193282"/>
                    <a:pt x="1019314" y="197007"/>
                  </a:cubicBezTo>
                  <a:lnTo>
                    <a:pt x="1013355" y="186207"/>
                  </a:lnTo>
                  <a:cubicBezTo>
                    <a:pt x="1021921" y="180248"/>
                    <a:pt x="1032348" y="177269"/>
                    <a:pt x="1043148" y="177641"/>
                  </a:cubicBezTo>
                  <a:close/>
                  <a:moveTo>
                    <a:pt x="851356" y="177641"/>
                  </a:moveTo>
                  <a:cubicBezTo>
                    <a:pt x="875190" y="177641"/>
                    <a:pt x="891204" y="194027"/>
                    <a:pt x="891204" y="220469"/>
                  </a:cubicBezTo>
                  <a:cubicBezTo>
                    <a:pt x="891204" y="246910"/>
                    <a:pt x="874446" y="264413"/>
                    <a:pt x="849866" y="264413"/>
                  </a:cubicBezTo>
                  <a:cubicBezTo>
                    <a:pt x="826032" y="264413"/>
                    <a:pt x="810018" y="248027"/>
                    <a:pt x="810018" y="221586"/>
                  </a:cubicBezTo>
                  <a:cubicBezTo>
                    <a:pt x="810018" y="195144"/>
                    <a:pt x="826777" y="177641"/>
                    <a:pt x="851356" y="177641"/>
                  </a:cubicBezTo>
                  <a:close/>
                  <a:moveTo>
                    <a:pt x="761604" y="177641"/>
                  </a:moveTo>
                  <a:cubicBezTo>
                    <a:pt x="772776" y="178013"/>
                    <a:pt x="783576" y="180620"/>
                    <a:pt x="793631" y="185834"/>
                  </a:cubicBezTo>
                  <a:lnTo>
                    <a:pt x="793631" y="259200"/>
                  </a:lnTo>
                  <a:cubicBezTo>
                    <a:pt x="793631" y="271862"/>
                    <a:pt x="793259" y="280055"/>
                    <a:pt x="785438" y="288248"/>
                  </a:cubicBezTo>
                  <a:cubicBezTo>
                    <a:pt x="778735" y="295324"/>
                    <a:pt x="769052" y="298675"/>
                    <a:pt x="756390" y="298675"/>
                  </a:cubicBezTo>
                  <a:cubicBezTo>
                    <a:pt x="744101" y="299048"/>
                    <a:pt x="731811" y="294951"/>
                    <a:pt x="721756" y="287503"/>
                  </a:cubicBezTo>
                  <a:lnTo>
                    <a:pt x="728832" y="276331"/>
                  </a:lnTo>
                  <a:cubicBezTo>
                    <a:pt x="736652" y="281544"/>
                    <a:pt x="745590" y="284524"/>
                    <a:pt x="754528" y="284524"/>
                  </a:cubicBezTo>
                  <a:cubicBezTo>
                    <a:pt x="760487" y="284896"/>
                    <a:pt x="766073" y="283407"/>
                    <a:pt x="770914" y="279682"/>
                  </a:cubicBezTo>
                  <a:cubicBezTo>
                    <a:pt x="776500" y="274841"/>
                    <a:pt x="776873" y="268138"/>
                    <a:pt x="776873" y="259944"/>
                  </a:cubicBezTo>
                  <a:lnTo>
                    <a:pt x="776873" y="256220"/>
                  </a:lnTo>
                  <a:lnTo>
                    <a:pt x="775756" y="256965"/>
                  </a:lnTo>
                  <a:lnTo>
                    <a:pt x="775011" y="257338"/>
                  </a:lnTo>
                  <a:cubicBezTo>
                    <a:pt x="769052" y="260689"/>
                    <a:pt x="761976" y="262551"/>
                    <a:pt x="754901" y="262551"/>
                  </a:cubicBezTo>
                  <a:cubicBezTo>
                    <a:pt x="729949" y="262551"/>
                    <a:pt x="718404" y="241324"/>
                    <a:pt x="718404" y="221958"/>
                  </a:cubicBezTo>
                  <a:cubicBezTo>
                    <a:pt x="718404" y="196262"/>
                    <a:pt x="736652" y="177641"/>
                    <a:pt x="761604" y="177641"/>
                  </a:cubicBezTo>
                  <a:close/>
                  <a:moveTo>
                    <a:pt x="706487" y="177641"/>
                  </a:moveTo>
                  <a:cubicBezTo>
                    <a:pt x="709466" y="177641"/>
                    <a:pt x="712073" y="178013"/>
                    <a:pt x="714680" y="179131"/>
                  </a:cubicBezTo>
                  <a:lnTo>
                    <a:pt x="710583" y="192538"/>
                  </a:lnTo>
                  <a:cubicBezTo>
                    <a:pt x="708721" y="192165"/>
                    <a:pt x="707232" y="192165"/>
                    <a:pt x="705370" y="192165"/>
                  </a:cubicBezTo>
                  <a:cubicBezTo>
                    <a:pt x="695315" y="192165"/>
                    <a:pt x="686004" y="197007"/>
                    <a:pt x="680418" y="205572"/>
                  </a:cubicBezTo>
                  <a:lnTo>
                    <a:pt x="680418" y="262551"/>
                  </a:lnTo>
                  <a:lnTo>
                    <a:pt x="663287" y="262551"/>
                  </a:lnTo>
                  <a:lnTo>
                    <a:pt x="663287" y="180248"/>
                  </a:lnTo>
                  <a:lnTo>
                    <a:pt x="678184" y="180248"/>
                  </a:lnTo>
                  <a:lnTo>
                    <a:pt x="678184" y="192910"/>
                  </a:lnTo>
                  <a:lnTo>
                    <a:pt x="679673" y="190303"/>
                  </a:lnTo>
                  <a:cubicBezTo>
                    <a:pt x="686377" y="182110"/>
                    <a:pt x="696059" y="177641"/>
                    <a:pt x="706487" y="177641"/>
                  </a:cubicBezTo>
                  <a:close/>
                  <a:moveTo>
                    <a:pt x="611521" y="177641"/>
                  </a:moveTo>
                  <a:cubicBezTo>
                    <a:pt x="633866" y="177641"/>
                    <a:pt x="646900" y="193655"/>
                    <a:pt x="646900" y="220096"/>
                  </a:cubicBezTo>
                  <a:cubicBezTo>
                    <a:pt x="646900" y="221586"/>
                    <a:pt x="646528" y="223448"/>
                    <a:pt x="646528" y="224565"/>
                  </a:cubicBezTo>
                  <a:cubicBezTo>
                    <a:pt x="646528" y="224938"/>
                    <a:pt x="646528" y="225682"/>
                    <a:pt x="646528" y="226055"/>
                  </a:cubicBezTo>
                  <a:lnTo>
                    <a:pt x="589549" y="226055"/>
                  </a:lnTo>
                  <a:lnTo>
                    <a:pt x="589549" y="226800"/>
                  </a:lnTo>
                  <a:cubicBezTo>
                    <a:pt x="589549" y="227544"/>
                    <a:pt x="589549" y="227917"/>
                    <a:pt x="589549" y="228662"/>
                  </a:cubicBezTo>
                  <a:cubicBezTo>
                    <a:pt x="590293" y="241696"/>
                    <a:pt x="601466" y="251379"/>
                    <a:pt x="614128" y="250634"/>
                  </a:cubicBezTo>
                  <a:cubicBezTo>
                    <a:pt x="621949" y="250634"/>
                    <a:pt x="629769" y="248400"/>
                    <a:pt x="636845" y="244675"/>
                  </a:cubicBezTo>
                  <a:lnTo>
                    <a:pt x="642804" y="255848"/>
                  </a:lnTo>
                  <a:cubicBezTo>
                    <a:pt x="633866" y="261434"/>
                    <a:pt x="623438" y="264413"/>
                    <a:pt x="612638" y="264413"/>
                  </a:cubicBezTo>
                  <a:cubicBezTo>
                    <a:pt x="588431" y="264413"/>
                    <a:pt x="572790" y="247282"/>
                    <a:pt x="572790" y="221586"/>
                  </a:cubicBezTo>
                  <a:cubicBezTo>
                    <a:pt x="572790" y="195889"/>
                    <a:pt x="588804" y="177641"/>
                    <a:pt x="611521" y="177641"/>
                  </a:cubicBezTo>
                  <a:close/>
                  <a:moveTo>
                    <a:pt x="372060" y="164979"/>
                  </a:moveTo>
                  <a:cubicBezTo>
                    <a:pt x="352694" y="164979"/>
                    <a:pt x="339287" y="182483"/>
                    <a:pt x="339287" y="208179"/>
                  </a:cubicBezTo>
                  <a:cubicBezTo>
                    <a:pt x="339287" y="232758"/>
                    <a:pt x="353067" y="250262"/>
                    <a:pt x="373177" y="250262"/>
                  </a:cubicBezTo>
                  <a:cubicBezTo>
                    <a:pt x="397756" y="250262"/>
                    <a:pt x="406322" y="227545"/>
                    <a:pt x="406322" y="206689"/>
                  </a:cubicBezTo>
                  <a:cubicBezTo>
                    <a:pt x="406322" y="182110"/>
                    <a:pt x="391425" y="164979"/>
                    <a:pt x="372060" y="164979"/>
                  </a:cubicBezTo>
                  <a:close/>
                  <a:moveTo>
                    <a:pt x="915038" y="156041"/>
                  </a:moveTo>
                  <a:lnTo>
                    <a:pt x="932541" y="156041"/>
                  </a:lnTo>
                  <a:lnTo>
                    <a:pt x="932541" y="180248"/>
                  </a:lnTo>
                  <a:lnTo>
                    <a:pt x="957121" y="180248"/>
                  </a:lnTo>
                  <a:lnTo>
                    <a:pt x="957121" y="194027"/>
                  </a:lnTo>
                  <a:lnTo>
                    <a:pt x="932541" y="194027"/>
                  </a:lnTo>
                  <a:lnTo>
                    <a:pt x="932541" y="234248"/>
                  </a:lnTo>
                  <a:cubicBezTo>
                    <a:pt x="932541" y="240951"/>
                    <a:pt x="932541" y="250262"/>
                    <a:pt x="944459" y="250262"/>
                  </a:cubicBezTo>
                  <a:cubicBezTo>
                    <a:pt x="948183" y="250262"/>
                    <a:pt x="951907" y="249517"/>
                    <a:pt x="955259" y="248027"/>
                  </a:cubicBezTo>
                  <a:lnTo>
                    <a:pt x="959728" y="259944"/>
                  </a:lnTo>
                  <a:cubicBezTo>
                    <a:pt x="953769" y="263296"/>
                    <a:pt x="947066" y="264786"/>
                    <a:pt x="940735" y="264786"/>
                  </a:cubicBezTo>
                  <a:cubicBezTo>
                    <a:pt x="933659" y="265158"/>
                    <a:pt x="926583" y="262924"/>
                    <a:pt x="920997" y="258082"/>
                  </a:cubicBezTo>
                  <a:cubicBezTo>
                    <a:pt x="915038" y="251751"/>
                    <a:pt x="915038" y="244675"/>
                    <a:pt x="915038" y="234248"/>
                  </a:cubicBezTo>
                  <a:lnTo>
                    <a:pt x="915038" y="194027"/>
                  </a:lnTo>
                  <a:lnTo>
                    <a:pt x="900514" y="194027"/>
                  </a:lnTo>
                  <a:lnTo>
                    <a:pt x="900514" y="180248"/>
                  </a:lnTo>
                  <a:lnTo>
                    <a:pt x="915038" y="180248"/>
                  </a:lnTo>
                  <a:close/>
                  <a:moveTo>
                    <a:pt x="519163" y="156041"/>
                  </a:moveTo>
                  <a:lnTo>
                    <a:pt x="536667" y="156041"/>
                  </a:lnTo>
                  <a:lnTo>
                    <a:pt x="536667" y="180248"/>
                  </a:lnTo>
                  <a:lnTo>
                    <a:pt x="561246" y="180248"/>
                  </a:lnTo>
                  <a:lnTo>
                    <a:pt x="561246" y="194027"/>
                  </a:lnTo>
                  <a:lnTo>
                    <a:pt x="536667" y="194027"/>
                  </a:lnTo>
                  <a:lnTo>
                    <a:pt x="536667" y="234248"/>
                  </a:lnTo>
                  <a:cubicBezTo>
                    <a:pt x="536667" y="240951"/>
                    <a:pt x="536667" y="250262"/>
                    <a:pt x="548956" y="250262"/>
                  </a:cubicBezTo>
                  <a:cubicBezTo>
                    <a:pt x="552680" y="250262"/>
                    <a:pt x="556404" y="249517"/>
                    <a:pt x="559756" y="248027"/>
                  </a:cubicBezTo>
                  <a:lnTo>
                    <a:pt x="564225" y="259944"/>
                  </a:lnTo>
                  <a:cubicBezTo>
                    <a:pt x="557894" y="263296"/>
                    <a:pt x="551563" y="264786"/>
                    <a:pt x="544860" y="264786"/>
                  </a:cubicBezTo>
                  <a:cubicBezTo>
                    <a:pt x="537784" y="265158"/>
                    <a:pt x="530708" y="262924"/>
                    <a:pt x="525122" y="258082"/>
                  </a:cubicBezTo>
                  <a:cubicBezTo>
                    <a:pt x="519163" y="251751"/>
                    <a:pt x="519163" y="244675"/>
                    <a:pt x="519163" y="234248"/>
                  </a:cubicBezTo>
                  <a:lnTo>
                    <a:pt x="519163" y="194027"/>
                  </a:lnTo>
                  <a:lnTo>
                    <a:pt x="504639" y="194027"/>
                  </a:lnTo>
                  <a:lnTo>
                    <a:pt x="504639" y="180248"/>
                  </a:lnTo>
                  <a:lnTo>
                    <a:pt x="519163" y="180248"/>
                  </a:lnTo>
                  <a:close/>
                  <a:moveTo>
                    <a:pt x="976114" y="150828"/>
                  </a:moveTo>
                  <a:lnTo>
                    <a:pt x="993617" y="150828"/>
                  </a:lnTo>
                  <a:lnTo>
                    <a:pt x="993617" y="262552"/>
                  </a:lnTo>
                  <a:lnTo>
                    <a:pt x="976114" y="262552"/>
                  </a:lnTo>
                  <a:close/>
                  <a:moveTo>
                    <a:pt x="866252" y="150828"/>
                  </a:moveTo>
                  <a:cubicBezTo>
                    <a:pt x="871838" y="150828"/>
                    <a:pt x="875935" y="155297"/>
                    <a:pt x="875935" y="160883"/>
                  </a:cubicBezTo>
                  <a:cubicBezTo>
                    <a:pt x="875935" y="166097"/>
                    <a:pt x="871838" y="170566"/>
                    <a:pt x="866252" y="170566"/>
                  </a:cubicBezTo>
                  <a:cubicBezTo>
                    <a:pt x="860666" y="170566"/>
                    <a:pt x="856569" y="166097"/>
                    <a:pt x="856569" y="160511"/>
                  </a:cubicBezTo>
                  <a:cubicBezTo>
                    <a:pt x="856569" y="154925"/>
                    <a:pt x="861038" y="150828"/>
                    <a:pt x="866252" y="150828"/>
                  </a:cubicBezTo>
                  <a:close/>
                  <a:moveTo>
                    <a:pt x="834597" y="150828"/>
                  </a:moveTo>
                  <a:cubicBezTo>
                    <a:pt x="840183" y="150828"/>
                    <a:pt x="844652" y="154925"/>
                    <a:pt x="844652" y="160511"/>
                  </a:cubicBezTo>
                  <a:cubicBezTo>
                    <a:pt x="844652" y="166097"/>
                    <a:pt x="840555" y="170566"/>
                    <a:pt x="834969" y="170566"/>
                  </a:cubicBezTo>
                  <a:cubicBezTo>
                    <a:pt x="829383" y="170566"/>
                    <a:pt x="824914" y="166469"/>
                    <a:pt x="824914" y="160883"/>
                  </a:cubicBezTo>
                  <a:cubicBezTo>
                    <a:pt x="824914" y="155297"/>
                    <a:pt x="829011" y="150828"/>
                    <a:pt x="834597" y="150828"/>
                  </a:cubicBezTo>
                  <a:close/>
                  <a:moveTo>
                    <a:pt x="1254307" y="150455"/>
                  </a:moveTo>
                  <a:lnTo>
                    <a:pt x="1254307" y="262179"/>
                  </a:lnTo>
                  <a:lnTo>
                    <a:pt x="1239410" y="262179"/>
                  </a:lnTo>
                  <a:lnTo>
                    <a:pt x="1239410" y="255476"/>
                  </a:lnTo>
                  <a:lnTo>
                    <a:pt x="1237921" y="256593"/>
                  </a:lnTo>
                  <a:cubicBezTo>
                    <a:pt x="1231590" y="261807"/>
                    <a:pt x="1223769" y="264414"/>
                    <a:pt x="1215576" y="264414"/>
                  </a:cubicBezTo>
                  <a:cubicBezTo>
                    <a:pt x="1193604" y="264414"/>
                    <a:pt x="1178707" y="247655"/>
                    <a:pt x="1178707" y="222331"/>
                  </a:cubicBezTo>
                  <a:cubicBezTo>
                    <a:pt x="1178707" y="197007"/>
                    <a:pt x="1195838" y="177641"/>
                    <a:pt x="1218555" y="177641"/>
                  </a:cubicBezTo>
                  <a:cubicBezTo>
                    <a:pt x="1224514" y="177641"/>
                    <a:pt x="1230472" y="178758"/>
                    <a:pt x="1235686" y="181738"/>
                  </a:cubicBezTo>
                  <a:lnTo>
                    <a:pt x="1236804" y="182483"/>
                  </a:lnTo>
                  <a:lnTo>
                    <a:pt x="1236804" y="181365"/>
                  </a:lnTo>
                  <a:lnTo>
                    <a:pt x="1236804" y="150827"/>
                  </a:lnTo>
                  <a:close/>
                  <a:moveTo>
                    <a:pt x="373177" y="150455"/>
                  </a:moveTo>
                  <a:cubicBezTo>
                    <a:pt x="403342" y="150455"/>
                    <a:pt x="424942" y="173545"/>
                    <a:pt x="424942" y="206689"/>
                  </a:cubicBezTo>
                  <a:cubicBezTo>
                    <a:pt x="424942" y="241696"/>
                    <a:pt x="403342" y="264786"/>
                    <a:pt x="372804" y="264786"/>
                  </a:cubicBezTo>
                  <a:cubicBezTo>
                    <a:pt x="342267" y="264786"/>
                    <a:pt x="321039" y="240952"/>
                    <a:pt x="321039" y="207434"/>
                  </a:cubicBezTo>
                  <a:cubicBezTo>
                    <a:pt x="321039" y="173917"/>
                    <a:pt x="342267" y="150455"/>
                    <a:pt x="373177" y="150455"/>
                  </a:cubicBezTo>
                  <a:close/>
                  <a:moveTo>
                    <a:pt x="388446" y="123269"/>
                  </a:moveTo>
                  <a:cubicBezTo>
                    <a:pt x="394032" y="123641"/>
                    <a:pt x="398129" y="128483"/>
                    <a:pt x="397756" y="133697"/>
                  </a:cubicBezTo>
                  <a:cubicBezTo>
                    <a:pt x="397384" y="138538"/>
                    <a:pt x="393660" y="142635"/>
                    <a:pt x="388446" y="143007"/>
                  </a:cubicBezTo>
                  <a:cubicBezTo>
                    <a:pt x="382860" y="142635"/>
                    <a:pt x="378763" y="137793"/>
                    <a:pt x="379135" y="132579"/>
                  </a:cubicBezTo>
                  <a:cubicBezTo>
                    <a:pt x="379508" y="127738"/>
                    <a:pt x="383604" y="123641"/>
                    <a:pt x="388446" y="123269"/>
                  </a:cubicBezTo>
                  <a:close/>
                  <a:moveTo>
                    <a:pt x="357163" y="123269"/>
                  </a:moveTo>
                  <a:cubicBezTo>
                    <a:pt x="362749" y="123269"/>
                    <a:pt x="367218" y="127366"/>
                    <a:pt x="367218" y="132952"/>
                  </a:cubicBezTo>
                  <a:cubicBezTo>
                    <a:pt x="367218" y="132952"/>
                    <a:pt x="367218" y="132952"/>
                    <a:pt x="367218" y="133324"/>
                  </a:cubicBezTo>
                  <a:cubicBezTo>
                    <a:pt x="367218" y="138538"/>
                    <a:pt x="362749" y="142635"/>
                    <a:pt x="357535" y="143007"/>
                  </a:cubicBezTo>
                  <a:cubicBezTo>
                    <a:pt x="351949" y="143007"/>
                    <a:pt x="347480" y="138910"/>
                    <a:pt x="347480" y="133324"/>
                  </a:cubicBezTo>
                  <a:cubicBezTo>
                    <a:pt x="347480" y="127738"/>
                    <a:pt x="351577" y="123269"/>
                    <a:pt x="357163" y="123269"/>
                  </a:cubicBezTo>
                  <a:close/>
                  <a:moveTo>
                    <a:pt x="465535" y="61820"/>
                  </a:moveTo>
                  <a:cubicBezTo>
                    <a:pt x="456224" y="61820"/>
                    <a:pt x="450266" y="68896"/>
                    <a:pt x="450266" y="79324"/>
                  </a:cubicBezTo>
                  <a:cubicBezTo>
                    <a:pt x="450266" y="89007"/>
                    <a:pt x="455852" y="95710"/>
                    <a:pt x="464045" y="95710"/>
                  </a:cubicBezTo>
                  <a:cubicBezTo>
                    <a:pt x="467769" y="95710"/>
                    <a:pt x="471493" y="94220"/>
                    <a:pt x="474845" y="91986"/>
                  </a:cubicBezTo>
                  <a:lnTo>
                    <a:pt x="474845" y="63683"/>
                  </a:lnTo>
                  <a:lnTo>
                    <a:pt x="474473" y="63683"/>
                  </a:lnTo>
                  <a:cubicBezTo>
                    <a:pt x="471493" y="62565"/>
                    <a:pt x="468514" y="61820"/>
                    <a:pt x="465535" y="61820"/>
                  </a:cubicBezTo>
                  <a:close/>
                  <a:moveTo>
                    <a:pt x="546721" y="61448"/>
                  </a:moveTo>
                  <a:cubicBezTo>
                    <a:pt x="538156" y="61448"/>
                    <a:pt x="532942" y="68524"/>
                    <a:pt x="532942" y="78952"/>
                  </a:cubicBezTo>
                  <a:cubicBezTo>
                    <a:pt x="532942" y="89379"/>
                    <a:pt x="538901" y="96828"/>
                    <a:pt x="547094" y="96828"/>
                  </a:cubicBezTo>
                  <a:cubicBezTo>
                    <a:pt x="555287" y="96828"/>
                    <a:pt x="560873" y="89752"/>
                    <a:pt x="560873" y="79324"/>
                  </a:cubicBezTo>
                  <a:cubicBezTo>
                    <a:pt x="560873" y="68897"/>
                    <a:pt x="555287" y="61448"/>
                    <a:pt x="546721" y="61448"/>
                  </a:cubicBezTo>
                  <a:close/>
                  <a:moveTo>
                    <a:pt x="409301" y="61076"/>
                  </a:moveTo>
                  <a:cubicBezTo>
                    <a:pt x="402225" y="61076"/>
                    <a:pt x="397012" y="66290"/>
                    <a:pt x="395894" y="74483"/>
                  </a:cubicBezTo>
                  <a:lnTo>
                    <a:pt x="395894" y="75228"/>
                  </a:lnTo>
                  <a:lnTo>
                    <a:pt x="420474" y="75228"/>
                  </a:lnTo>
                  <a:lnTo>
                    <a:pt x="420474" y="74483"/>
                  </a:lnTo>
                  <a:cubicBezTo>
                    <a:pt x="420474" y="68152"/>
                    <a:pt x="417494" y="61076"/>
                    <a:pt x="409301" y="61076"/>
                  </a:cubicBezTo>
                  <a:close/>
                  <a:moveTo>
                    <a:pt x="500170" y="57724"/>
                  </a:moveTo>
                  <a:lnTo>
                    <a:pt x="509853" y="57724"/>
                  </a:lnTo>
                  <a:lnTo>
                    <a:pt x="509853" y="103531"/>
                  </a:lnTo>
                  <a:lnTo>
                    <a:pt x="500170" y="103531"/>
                  </a:lnTo>
                  <a:close/>
                  <a:moveTo>
                    <a:pt x="606680" y="54000"/>
                  </a:moveTo>
                  <a:cubicBezTo>
                    <a:pt x="611149" y="53628"/>
                    <a:pt x="615246" y="55490"/>
                    <a:pt x="618597" y="58469"/>
                  </a:cubicBezTo>
                  <a:cubicBezTo>
                    <a:pt x="623439" y="63311"/>
                    <a:pt x="623439" y="69269"/>
                    <a:pt x="623439" y="76345"/>
                  </a:cubicBezTo>
                  <a:lnTo>
                    <a:pt x="623439" y="103904"/>
                  </a:lnTo>
                  <a:lnTo>
                    <a:pt x="614128" y="103904"/>
                  </a:lnTo>
                  <a:lnTo>
                    <a:pt x="614128" y="103531"/>
                  </a:lnTo>
                  <a:lnTo>
                    <a:pt x="614128" y="77090"/>
                  </a:lnTo>
                  <a:cubicBezTo>
                    <a:pt x="614128" y="70386"/>
                    <a:pt x="614128" y="66662"/>
                    <a:pt x="611521" y="64428"/>
                  </a:cubicBezTo>
                  <a:cubicBezTo>
                    <a:pt x="609659" y="62938"/>
                    <a:pt x="607425" y="61821"/>
                    <a:pt x="604818" y="62193"/>
                  </a:cubicBezTo>
                  <a:cubicBezTo>
                    <a:pt x="600721" y="62193"/>
                    <a:pt x="596625" y="63683"/>
                    <a:pt x="593273" y="65917"/>
                  </a:cubicBezTo>
                  <a:lnTo>
                    <a:pt x="592901" y="65917"/>
                  </a:lnTo>
                  <a:lnTo>
                    <a:pt x="592901" y="103531"/>
                  </a:lnTo>
                  <a:lnTo>
                    <a:pt x="583218" y="103531"/>
                  </a:lnTo>
                  <a:lnTo>
                    <a:pt x="583218" y="55490"/>
                  </a:lnTo>
                  <a:lnTo>
                    <a:pt x="591411" y="55490"/>
                  </a:lnTo>
                  <a:lnTo>
                    <a:pt x="591411" y="59586"/>
                  </a:lnTo>
                  <a:lnTo>
                    <a:pt x="592528" y="58842"/>
                  </a:lnTo>
                  <a:cubicBezTo>
                    <a:pt x="596625" y="55862"/>
                    <a:pt x="601839" y="54000"/>
                    <a:pt x="606680" y="54000"/>
                  </a:cubicBezTo>
                  <a:close/>
                  <a:moveTo>
                    <a:pt x="547094" y="54000"/>
                  </a:moveTo>
                  <a:cubicBezTo>
                    <a:pt x="561246" y="54000"/>
                    <a:pt x="570183" y="64055"/>
                    <a:pt x="570183" y="79324"/>
                  </a:cubicBezTo>
                  <a:cubicBezTo>
                    <a:pt x="570183" y="94593"/>
                    <a:pt x="559756" y="105021"/>
                    <a:pt x="545977" y="105021"/>
                  </a:cubicBezTo>
                  <a:cubicBezTo>
                    <a:pt x="532197" y="105021"/>
                    <a:pt x="522887" y="94966"/>
                    <a:pt x="522887" y="79697"/>
                  </a:cubicBezTo>
                  <a:cubicBezTo>
                    <a:pt x="522887" y="64428"/>
                    <a:pt x="532570" y="54000"/>
                    <a:pt x="547094" y="54000"/>
                  </a:cubicBezTo>
                  <a:close/>
                  <a:moveTo>
                    <a:pt x="409301" y="54000"/>
                  </a:moveTo>
                  <a:cubicBezTo>
                    <a:pt x="421963" y="54000"/>
                    <a:pt x="429784" y="63310"/>
                    <a:pt x="429412" y="78579"/>
                  </a:cubicBezTo>
                  <a:cubicBezTo>
                    <a:pt x="429412" y="79697"/>
                    <a:pt x="429412" y="80814"/>
                    <a:pt x="429412" y="81186"/>
                  </a:cubicBezTo>
                  <a:cubicBezTo>
                    <a:pt x="429412" y="81559"/>
                    <a:pt x="429412" y="81559"/>
                    <a:pt x="429412" y="81931"/>
                  </a:cubicBezTo>
                  <a:lnTo>
                    <a:pt x="395894" y="81931"/>
                  </a:lnTo>
                  <a:lnTo>
                    <a:pt x="395894" y="82676"/>
                  </a:lnTo>
                  <a:cubicBezTo>
                    <a:pt x="395894" y="83048"/>
                    <a:pt x="395894" y="83793"/>
                    <a:pt x="395894" y="84166"/>
                  </a:cubicBezTo>
                  <a:cubicBezTo>
                    <a:pt x="396267" y="91986"/>
                    <a:pt x="402970" y="97572"/>
                    <a:pt x="410791" y="97200"/>
                  </a:cubicBezTo>
                  <a:cubicBezTo>
                    <a:pt x="415632" y="97200"/>
                    <a:pt x="420101" y="95710"/>
                    <a:pt x="424198" y="93476"/>
                  </a:cubicBezTo>
                  <a:lnTo>
                    <a:pt x="427549" y="99807"/>
                  </a:lnTo>
                  <a:cubicBezTo>
                    <a:pt x="422336" y="102786"/>
                    <a:pt x="416377" y="104648"/>
                    <a:pt x="410046" y="104648"/>
                  </a:cubicBezTo>
                  <a:cubicBezTo>
                    <a:pt x="395894" y="104648"/>
                    <a:pt x="386584" y="94593"/>
                    <a:pt x="386584" y="79697"/>
                  </a:cubicBezTo>
                  <a:cubicBezTo>
                    <a:pt x="386584" y="64800"/>
                    <a:pt x="395894" y="54000"/>
                    <a:pt x="409301" y="54000"/>
                  </a:cubicBezTo>
                  <a:close/>
                  <a:moveTo>
                    <a:pt x="465907" y="53627"/>
                  </a:moveTo>
                  <a:cubicBezTo>
                    <a:pt x="472238" y="54000"/>
                    <a:pt x="478569" y="55489"/>
                    <a:pt x="484528" y="58469"/>
                  </a:cubicBezTo>
                  <a:lnTo>
                    <a:pt x="484528" y="103531"/>
                  </a:lnTo>
                  <a:cubicBezTo>
                    <a:pt x="484528" y="110979"/>
                    <a:pt x="484155" y="116193"/>
                    <a:pt x="479686" y="120662"/>
                  </a:cubicBezTo>
                  <a:cubicBezTo>
                    <a:pt x="474845" y="124758"/>
                    <a:pt x="468886" y="126993"/>
                    <a:pt x="462555" y="126620"/>
                  </a:cubicBezTo>
                  <a:cubicBezTo>
                    <a:pt x="455480" y="126993"/>
                    <a:pt x="448404" y="124758"/>
                    <a:pt x="442445" y="120289"/>
                  </a:cubicBezTo>
                  <a:lnTo>
                    <a:pt x="446542" y="113958"/>
                  </a:lnTo>
                  <a:cubicBezTo>
                    <a:pt x="451011" y="116938"/>
                    <a:pt x="456224" y="118800"/>
                    <a:pt x="461438" y="119172"/>
                  </a:cubicBezTo>
                  <a:cubicBezTo>
                    <a:pt x="464790" y="119172"/>
                    <a:pt x="468514" y="117683"/>
                    <a:pt x="471121" y="115448"/>
                  </a:cubicBezTo>
                  <a:cubicBezTo>
                    <a:pt x="474473" y="112469"/>
                    <a:pt x="474845" y="108372"/>
                    <a:pt x="474845" y="103531"/>
                  </a:cubicBezTo>
                  <a:lnTo>
                    <a:pt x="474845" y="99807"/>
                  </a:lnTo>
                  <a:lnTo>
                    <a:pt x="473728" y="100179"/>
                  </a:lnTo>
                  <a:lnTo>
                    <a:pt x="473355" y="100551"/>
                  </a:lnTo>
                  <a:cubicBezTo>
                    <a:pt x="470004" y="102414"/>
                    <a:pt x="465907" y="103531"/>
                    <a:pt x="461811" y="103531"/>
                  </a:cubicBezTo>
                  <a:cubicBezTo>
                    <a:pt x="447286" y="103531"/>
                    <a:pt x="440583" y="91241"/>
                    <a:pt x="440583" y="79696"/>
                  </a:cubicBezTo>
                  <a:cubicBezTo>
                    <a:pt x="440583" y="78951"/>
                    <a:pt x="440583" y="78579"/>
                    <a:pt x="440583" y="77834"/>
                  </a:cubicBezTo>
                  <a:cubicBezTo>
                    <a:pt x="440955" y="64055"/>
                    <a:pt x="452128" y="53255"/>
                    <a:pt x="465907" y="53627"/>
                  </a:cubicBezTo>
                  <a:close/>
                  <a:moveTo>
                    <a:pt x="342267" y="45807"/>
                  </a:moveTo>
                  <a:lnTo>
                    <a:pt x="342267" y="68152"/>
                  </a:lnTo>
                  <a:lnTo>
                    <a:pt x="347480" y="68152"/>
                  </a:lnTo>
                  <a:cubicBezTo>
                    <a:pt x="353067" y="68152"/>
                    <a:pt x="357536" y="67780"/>
                    <a:pt x="360887" y="64800"/>
                  </a:cubicBezTo>
                  <a:cubicBezTo>
                    <a:pt x="364984" y="60331"/>
                    <a:pt x="364984" y="53628"/>
                    <a:pt x="361260" y="48786"/>
                  </a:cubicBezTo>
                  <a:cubicBezTo>
                    <a:pt x="358280" y="46552"/>
                    <a:pt x="354556" y="45435"/>
                    <a:pt x="350832" y="45807"/>
                  </a:cubicBezTo>
                  <a:close/>
                  <a:moveTo>
                    <a:pt x="505011" y="37986"/>
                  </a:moveTo>
                  <a:cubicBezTo>
                    <a:pt x="508362" y="37986"/>
                    <a:pt x="510969" y="40593"/>
                    <a:pt x="510969" y="43945"/>
                  </a:cubicBezTo>
                  <a:cubicBezTo>
                    <a:pt x="510969" y="46924"/>
                    <a:pt x="508362" y="49531"/>
                    <a:pt x="505011" y="49531"/>
                  </a:cubicBezTo>
                  <a:cubicBezTo>
                    <a:pt x="501659" y="49531"/>
                    <a:pt x="499052" y="46924"/>
                    <a:pt x="499052" y="43945"/>
                  </a:cubicBezTo>
                  <a:cubicBezTo>
                    <a:pt x="499052" y="40593"/>
                    <a:pt x="501659" y="37986"/>
                    <a:pt x="505011" y="37986"/>
                  </a:cubicBezTo>
                  <a:close/>
                  <a:moveTo>
                    <a:pt x="331839" y="37614"/>
                  </a:moveTo>
                  <a:lnTo>
                    <a:pt x="348970" y="37614"/>
                  </a:lnTo>
                  <a:cubicBezTo>
                    <a:pt x="357536" y="37614"/>
                    <a:pt x="363867" y="37986"/>
                    <a:pt x="368708" y="42828"/>
                  </a:cubicBezTo>
                  <a:cubicBezTo>
                    <a:pt x="372060" y="46180"/>
                    <a:pt x="373922" y="51021"/>
                    <a:pt x="373922" y="55862"/>
                  </a:cubicBezTo>
                  <a:cubicBezTo>
                    <a:pt x="374294" y="59959"/>
                    <a:pt x="372804" y="64428"/>
                    <a:pt x="369825" y="67407"/>
                  </a:cubicBezTo>
                  <a:cubicBezTo>
                    <a:pt x="366846" y="70386"/>
                    <a:pt x="363122" y="72248"/>
                    <a:pt x="359025" y="72621"/>
                  </a:cubicBezTo>
                  <a:cubicBezTo>
                    <a:pt x="361632" y="72993"/>
                    <a:pt x="363867" y="74483"/>
                    <a:pt x="365729" y="76345"/>
                  </a:cubicBezTo>
                  <a:cubicBezTo>
                    <a:pt x="367591" y="78952"/>
                    <a:pt x="369080" y="81559"/>
                    <a:pt x="370198" y="84538"/>
                  </a:cubicBezTo>
                  <a:lnTo>
                    <a:pt x="378391" y="103531"/>
                  </a:lnTo>
                  <a:lnTo>
                    <a:pt x="367591" y="103531"/>
                  </a:lnTo>
                  <a:lnTo>
                    <a:pt x="359770" y="86028"/>
                  </a:lnTo>
                  <a:cubicBezTo>
                    <a:pt x="355301" y="76345"/>
                    <a:pt x="352694" y="75973"/>
                    <a:pt x="345246" y="75973"/>
                  </a:cubicBezTo>
                  <a:lnTo>
                    <a:pt x="341894" y="75973"/>
                  </a:lnTo>
                  <a:lnTo>
                    <a:pt x="341894" y="103531"/>
                  </a:lnTo>
                  <a:lnTo>
                    <a:pt x="331839" y="103531"/>
                  </a:lnTo>
                  <a:close/>
                  <a:moveTo>
                    <a:pt x="131481" y="12290"/>
                  </a:moveTo>
                  <a:cubicBezTo>
                    <a:pt x="122915" y="18248"/>
                    <a:pt x="116957" y="27186"/>
                    <a:pt x="113605" y="36869"/>
                  </a:cubicBezTo>
                  <a:cubicBezTo>
                    <a:pt x="110253" y="30166"/>
                    <a:pt x="102805" y="18621"/>
                    <a:pt x="96846" y="17876"/>
                  </a:cubicBezTo>
                  <a:cubicBezTo>
                    <a:pt x="90143" y="21972"/>
                    <a:pt x="89398" y="41338"/>
                    <a:pt x="92377" y="52883"/>
                  </a:cubicBezTo>
                  <a:cubicBezTo>
                    <a:pt x="83439" y="44317"/>
                    <a:pt x="67053" y="35007"/>
                    <a:pt x="60722" y="38731"/>
                  </a:cubicBezTo>
                  <a:cubicBezTo>
                    <a:pt x="58115" y="44690"/>
                    <a:pt x="63702" y="56607"/>
                    <a:pt x="67798" y="62938"/>
                  </a:cubicBezTo>
                  <a:cubicBezTo>
                    <a:pt x="58488" y="60703"/>
                    <a:pt x="43964" y="62193"/>
                    <a:pt x="38005" y="65917"/>
                  </a:cubicBezTo>
                  <a:cubicBezTo>
                    <a:pt x="45081" y="73738"/>
                    <a:pt x="54391" y="78579"/>
                    <a:pt x="64446" y="80069"/>
                  </a:cubicBezTo>
                  <a:cubicBezTo>
                    <a:pt x="74502" y="82303"/>
                    <a:pt x="84557" y="84538"/>
                    <a:pt x="90888" y="91614"/>
                  </a:cubicBezTo>
                  <a:cubicBezTo>
                    <a:pt x="103550" y="106138"/>
                    <a:pt x="132970" y="139655"/>
                    <a:pt x="134460" y="141145"/>
                  </a:cubicBezTo>
                  <a:cubicBezTo>
                    <a:pt x="132598" y="140772"/>
                    <a:pt x="88281" y="132207"/>
                    <a:pt x="69288" y="128483"/>
                  </a:cubicBezTo>
                  <a:cubicBezTo>
                    <a:pt x="59605" y="126621"/>
                    <a:pt x="52529" y="118800"/>
                    <a:pt x="45826" y="111352"/>
                  </a:cubicBezTo>
                  <a:cubicBezTo>
                    <a:pt x="39495" y="103531"/>
                    <a:pt x="30557" y="98317"/>
                    <a:pt x="20874" y="96083"/>
                  </a:cubicBezTo>
                  <a:cubicBezTo>
                    <a:pt x="20502" y="103159"/>
                    <a:pt x="26088" y="116566"/>
                    <a:pt x="32791" y="123641"/>
                  </a:cubicBezTo>
                  <a:cubicBezTo>
                    <a:pt x="25715" y="123269"/>
                    <a:pt x="12309" y="124014"/>
                    <a:pt x="8957" y="128483"/>
                  </a:cubicBezTo>
                  <a:cubicBezTo>
                    <a:pt x="9329" y="135931"/>
                    <a:pt x="25715" y="146359"/>
                    <a:pt x="37260" y="149710"/>
                  </a:cubicBezTo>
                  <a:cubicBezTo>
                    <a:pt x="25715" y="153062"/>
                    <a:pt x="9329" y="163490"/>
                    <a:pt x="8957" y="170938"/>
                  </a:cubicBezTo>
                  <a:cubicBezTo>
                    <a:pt x="11936" y="175407"/>
                    <a:pt x="25715" y="176152"/>
                    <a:pt x="32791" y="175779"/>
                  </a:cubicBezTo>
                  <a:cubicBezTo>
                    <a:pt x="26460" y="182855"/>
                    <a:pt x="20874" y="196262"/>
                    <a:pt x="20874" y="203338"/>
                  </a:cubicBezTo>
                  <a:cubicBezTo>
                    <a:pt x="30557" y="201476"/>
                    <a:pt x="39122" y="195890"/>
                    <a:pt x="45453" y="188069"/>
                  </a:cubicBezTo>
                  <a:cubicBezTo>
                    <a:pt x="52157" y="180248"/>
                    <a:pt x="59233" y="172428"/>
                    <a:pt x="68915" y="170566"/>
                  </a:cubicBezTo>
                  <a:cubicBezTo>
                    <a:pt x="87908" y="166841"/>
                    <a:pt x="131853" y="158276"/>
                    <a:pt x="134088" y="157903"/>
                  </a:cubicBezTo>
                  <a:cubicBezTo>
                    <a:pt x="132598" y="159393"/>
                    <a:pt x="103177" y="192910"/>
                    <a:pt x="90515" y="207434"/>
                  </a:cubicBezTo>
                  <a:cubicBezTo>
                    <a:pt x="84184" y="214883"/>
                    <a:pt x="74129" y="216745"/>
                    <a:pt x="64074" y="218979"/>
                  </a:cubicBezTo>
                  <a:cubicBezTo>
                    <a:pt x="53646" y="220469"/>
                    <a:pt x="44336" y="225310"/>
                    <a:pt x="37633" y="233131"/>
                  </a:cubicBezTo>
                  <a:cubicBezTo>
                    <a:pt x="43591" y="236483"/>
                    <a:pt x="58115" y="238345"/>
                    <a:pt x="67426" y="236110"/>
                  </a:cubicBezTo>
                  <a:cubicBezTo>
                    <a:pt x="63702" y="242069"/>
                    <a:pt x="57371" y="254359"/>
                    <a:pt x="58860" y="259572"/>
                  </a:cubicBezTo>
                  <a:cubicBezTo>
                    <a:pt x="65936" y="263297"/>
                    <a:pt x="81950" y="255103"/>
                    <a:pt x="91260" y="246166"/>
                  </a:cubicBezTo>
                  <a:cubicBezTo>
                    <a:pt x="88281" y="258455"/>
                    <a:pt x="89398" y="276331"/>
                    <a:pt x="96102" y="280800"/>
                  </a:cubicBezTo>
                  <a:cubicBezTo>
                    <a:pt x="101688" y="280055"/>
                    <a:pt x="109136" y="268138"/>
                    <a:pt x="112488" y="261807"/>
                  </a:cubicBezTo>
                  <a:cubicBezTo>
                    <a:pt x="115839" y="271490"/>
                    <a:pt x="122170" y="280055"/>
                    <a:pt x="130364" y="286386"/>
                  </a:cubicBezTo>
                  <a:cubicBezTo>
                    <a:pt x="133715" y="276703"/>
                    <a:pt x="133343" y="266276"/>
                    <a:pt x="129619" y="256593"/>
                  </a:cubicBezTo>
                  <a:cubicBezTo>
                    <a:pt x="126639" y="247283"/>
                    <a:pt x="123660" y="237600"/>
                    <a:pt x="126639" y="228290"/>
                  </a:cubicBezTo>
                  <a:cubicBezTo>
                    <a:pt x="132970" y="209669"/>
                    <a:pt x="147122" y="167586"/>
                    <a:pt x="147867" y="165724"/>
                  </a:cubicBezTo>
                  <a:cubicBezTo>
                    <a:pt x="148612" y="167959"/>
                    <a:pt x="162764" y="209669"/>
                    <a:pt x="169095" y="228290"/>
                  </a:cubicBezTo>
                  <a:cubicBezTo>
                    <a:pt x="172446" y="237228"/>
                    <a:pt x="169095" y="247283"/>
                    <a:pt x="166115" y="256593"/>
                  </a:cubicBezTo>
                  <a:cubicBezTo>
                    <a:pt x="162391" y="266276"/>
                    <a:pt x="162019" y="276703"/>
                    <a:pt x="165370" y="286386"/>
                  </a:cubicBezTo>
                  <a:cubicBezTo>
                    <a:pt x="173936" y="280055"/>
                    <a:pt x="179895" y="271490"/>
                    <a:pt x="183246" y="261807"/>
                  </a:cubicBezTo>
                  <a:cubicBezTo>
                    <a:pt x="186598" y="268510"/>
                    <a:pt x="194046" y="280055"/>
                    <a:pt x="199632" y="280800"/>
                  </a:cubicBezTo>
                  <a:cubicBezTo>
                    <a:pt x="206336" y="276703"/>
                    <a:pt x="207826" y="258828"/>
                    <a:pt x="204474" y="246166"/>
                  </a:cubicBezTo>
                  <a:cubicBezTo>
                    <a:pt x="213784" y="255476"/>
                    <a:pt x="229798" y="263297"/>
                    <a:pt x="236874" y="259572"/>
                  </a:cubicBezTo>
                  <a:cubicBezTo>
                    <a:pt x="239108" y="254359"/>
                    <a:pt x="232777" y="242069"/>
                    <a:pt x="229053" y="236110"/>
                  </a:cubicBezTo>
                  <a:cubicBezTo>
                    <a:pt x="238363" y="238345"/>
                    <a:pt x="252888" y="236855"/>
                    <a:pt x="258846" y="233131"/>
                  </a:cubicBezTo>
                  <a:cubicBezTo>
                    <a:pt x="252143" y="225310"/>
                    <a:pt x="242460" y="220469"/>
                    <a:pt x="232405" y="218979"/>
                  </a:cubicBezTo>
                  <a:cubicBezTo>
                    <a:pt x="222350" y="216745"/>
                    <a:pt x="212294" y="214510"/>
                    <a:pt x="205963" y="207434"/>
                  </a:cubicBezTo>
                  <a:cubicBezTo>
                    <a:pt x="193301" y="192910"/>
                    <a:pt x="163881" y="159393"/>
                    <a:pt x="162391" y="157903"/>
                  </a:cubicBezTo>
                  <a:cubicBezTo>
                    <a:pt x="164253" y="158276"/>
                    <a:pt x="208570" y="166841"/>
                    <a:pt x="227563" y="170566"/>
                  </a:cubicBezTo>
                  <a:cubicBezTo>
                    <a:pt x="237246" y="172428"/>
                    <a:pt x="244322" y="180248"/>
                    <a:pt x="251025" y="187697"/>
                  </a:cubicBezTo>
                  <a:cubicBezTo>
                    <a:pt x="257357" y="195517"/>
                    <a:pt x="266294" y="200731"/>
                    <a:pt x="275977" y="202966"/>
                  </a:cubicBezTo>
                  <a:cubicBezTo>
                    <a:pt x="276350" y="195890"/>
                    <a:pt x="270763" y="182483"/>
                    <a:pt x="264060" y="175407"/>
                  </a:cubicBezTo>
                  <a:cubicBezTo>
                    <a:pt x="271136" y="175779"/>
                    <a:pt x="284543" y="175034"/>
                    <a:pt x="289384" y="170938"/>
                  </a:cubicBezTo>
                  <a:cubicBezTo>
                    <a:pt x="289384" y="163490"/>
                    <a:pt x="272625" y="153062"/>
                    <a:pt x="261081" y="149710"/>
                  </a:cubicBezTo>
                  <a:cubicBezTo>
                    <a:pt x="272625" y="146359"/>
                    <a:pt x="289012" y="135931"/>
                    <a:pt x="289384" y="128483"/>
                  </a:cubicBezTo>
                  <a:cubicBezTo>
                    <a:pt x="286032" y="124014"/>
                    <a:pt x="272625" y="123269"/>
                    <a:pt x="265550" y="123641"/>
                  </a:cubicBezTo>
                  <a:cubicBezTo>
                    <a:pt x="271881" y="116566"/>
                    <a:pt x="277467" y="103159"/>
                    <a:pt x="277467" y="96083"/>
                  </a:cubicBezTo>
                  <a:cubicBezTo>
                    <a:pt x="267412" y="97945"/>
                    <a:pt x="258846" y="103531"/>
                    <a:pt x="252515" y="111352"/>
                  </a:cubicBezTo>
                  <a:cubicBezTo>
                    <a:pt x="245812" y="118800"/>
                    <a:pt x="238736" y="126621"/>
                    <a:pt x="229053" y="128483"/>
                  </a:cubicBezTo>
                  <a:cubicBezTo>
                    <a:pt x="210060" y="132207"/>
                    <a:pt x="165743" y="140772"/>
                    <a:pt x="163881" y="141145"/>
                  </a:cubicBezTo>
                  <a:cubicBezTo>
                    <a:pt x="165370" y="139655"/>
                    <a:pt x="194791" y="106138"/>
                    <a:pt x="207453" y="91614"/>
                  </a:cubicBezTo>
                  <a:cubicBezTo>
                    <a:pt x="213784" y="84166"/>
                    <a:pt x="223839" y="82303"/>
                    <a:pt x="233894" y="80069"/>
                  </a:cubicBezTo>
                  <a:cubicBezTo>
                    <a:pt x="244322" y="78952"/>
                    <a:pt x="253632" y="73738"/>
                    <a:pt x="260336" y="65917"/>
                  </a:cubicBezTo>
                  <a:cubicBezTo>
                    <a:pt x="254005" y="62193"/>
                    <a:pt x="239853" y="60703"/>
                    <a:pt x="230543" y="62938"/>
                  </a:cubicBezTo>
                  <a:cubicBezTo>
                    <a:pt x="234639" y="56607"/>
                    <a:pt x="240226" y="44690"/>
                    <a:pt x="237619" y="38731"/>
                  </a:cubicBezTo>
                  <a:cubicBezTo>
                    <a:pt x="231288" y="35379"/>
                    <a:pt x="214529" y="44317"/>
                    <a:pt x="205963" y="52883"/>
                  </a:cubicBezTo>
                  <a:cubicBezTo>
                    <a:pt x="208943" y="41338"/>
                    <a:pt x="207826" y="21600"/>
                    <a:pt x="201495" y="17876"/>
                  </a:cubicBezTo>
                  <a:cubicBezTo>
                    <a:pt x="195536" y="18621"/>
                    <a:pt x="187715" y="30166"/>
                    <a:pt x="184363" y="36869"/>
                  </a:cubicBezTo>
                  <a:cubicBezTo>
                    <a:pt x="181384" y="27559"/>
                    <a:pt x="172819" y="16014"/>
                    <a:pt x="166488" y="12290"/>
                  </a:cubicBezTo>
                  <a:cubicBezTo>
                    <a:pt x="163136" y="21972"/>
                    <a:pt x="163508" y="32400"/>
                    <a:pt x="167232" y="42083"/>
                  </a:cubicBezTo>
                  <a:cubicBezTo>
                    <a:pt x="170212" y="51393"/>
                    <a:pt x="173191" y="61076"/>
                    <a:pt x="170212" y="70386"/>
                  </a:cubicBezTo>
                  <a:cubicBezTo>
                    <a:pt x="164253" y="89007"/>
                    <a:pt x="149729" y="131090"/>
                    <a:pt x="148984" y="132952"/>
                  </a:cubicBezTo>
                  <a:cubicBezTo>
                    <a:pt x="148239" y="130717"/>
                    <a:pt x="134088" y="89007"/>
                    <a:pt x="127757" y="70386"/>
                  </a:cubicBezTo>
                  <a:cubicBezTo>
                    <a:pt x="124405" y="61448"/>
                    <a:pt x="127757" y="51393"/>
                    <a:pt x="130736" y="42083"/>
                  </a:cubicBezTo>
                  <a:cubicBezTo>
                    <a:pt x="134460" y="32772"/>
                    <a:pt x="134833" y="21972"/>
                    <a:pt x="131481" y="12290"/>
                  </a:cubicBezTo>
                  <a:close/>
                  <a:moveTo>
                    <a:pt x="134833" y="0"/>
                  </a:moveTo>
                  <a:cubicBezTo>
                    <a:pt x="151591" y="32772"/>
                    <a:pt x="131853" y="41338"/>
                    <a:pt x="134833" y="67779"/>
                  </a:cubicBezTo>
                  <a:cubicBezTo>
                    <a:pt x="138557" y="78952"/>
                    <a:pt x="144515" y="96828"/>
                    <a:pt x="148239" y="107255"/>
                  </a:cubicBezTo>
                  <a:cubicBezTo>
                    <a:pt x="152336" y="94966"/>
                    <a:pt x="157922" y="78207"/>
                    <a:pt x="161646" y="67779"/>
                  </a:cubicBezTo>
                  <a:cubicBezTo>
                    <a:pt x="164253" y="40966"/>
                    <a:pt x="144888" y="32400"/>
                    <a:pt x="161646" y="0"/>
                  </a:cubicBezTo>
                  <a:cubicBezTo>
                    <a:pt x="170584" y="4469"/>
                    <a:pt x="178777" y="11172"/>
                    <a:pt x="184363" y="19738"/>
                  </a:cubicBezTo>
                  <a:cubicBezTo>
                    <a:pt x="190322" y="12662"/>
                    <a:pt x="196281" y="8938"/>
                    <a:pt x="202612" y="9310"/>
                  </a:cubicBezTo>
                  <a:cubicBezTo>
                    <a:pt x="208943" y="12662"/>
                    <a:pt x="214157" y="21228"/>
                    <a:pt x="214901" y="34634"/>
                  </a:cubicBezTo>
                  <a:cubicBezTo>
                    <a:pt x="227191" y="27931"/>
                    <a:pt x="236501" y="29048"/>
                    <a:pt x="242088" y="32400"/>
                  </a:cubicBezTo>
                  <a:cubicBezTo>
                    <a:pt x="246557" y="38731"/>
                    <a:pt x="244322" y="49159"/>
                    <a:pt x="242832" y="53255"/>
                  </a:cubicBezTo>
                  <a:cubicBezTo>
                    <a:pt x="253260" y="53628"/>
                    <a:pt x="262943" y="57352"/>
                    <a:pt x="271136" y="62938"/>
                  </a:cubicBezTo>
                  <a:cubicBezTo>
                    <a:pt x="251770" y="93848"/>
                    <a:pt x="233894" y="81186"/>
                    <a:pt x="212294" y="96828"/>
                  </a:cubicBezTo>
                  <a:cubicBezTo>
                    <a:pt x="204101" y="106138"/>
                    <a:pt x="190322" y="121779"/>
                    <a:pt x="184736" y="128110"/>
                  </a:cubicBezTo>
                  <a:cubicBezTo>
                    <a:pt x="195536" y="125876"/>
                    <a:pt x="214157" y="122152"/>
                    <a:pt x="226074" y="119917"/>
                  </a:cubicBezTo>
                  <a:cubicBezTo>
                    <a:pt x="250281" y="109490"/>
                    <a:pt x="248046" y="87890"/>
                    <a:pt x="284543" y="85655"/>
                  </a:cubicBezTo>
                  <a:cubicBezTo>
                    <a:pt x="285660" y="95710"/>
                    <a:pt x="283798" y="106138"/>
                    <a:pt x="279329" y="115448"/>
                  </a:cubicBezTo>
                  <a:cubicBezTo>
                    <a:pt x="285288" y="116566"/>
                    <a:pt x="293481" y="119172"/>
                    <a:pt x="296460" y="125876"/>
                  </a:cubicBezTo>
                  <a:cubicBezTo>
                    <a:pt x="296460" y="133324"/>
                    <a:pt x="291991" y="141890"/>
                    <a:pt x="280074" y="149338"/>
                  </a:cubicBezTo>
                  <a:cubicBezTo>
                    <a:pt x="291619" y="156786"/>
                    <a:pt x="296832" y="165724"/>
                    <a:pt x="296460" y="173172"/>
                  </a:cubicBezTo>
                  <a:cubicBezTo>
                    <a:pt x="293481" y="179876"/>
                    <a:pt x="285660" y="182483"/>
                    <a:pt x="279329" y="183600"/>
                  </a:cubicBezTo>
                  <a:cubicBezTo>
                    <a:pt x="283798" y="192910"/>
                    <a:pt x="285660" y="203338"/>
                    <a:pt x="284543" y="213393"/>
                  </a:cubicBezTo>
                  <a:cubicBezTo>
                    <a:pt x="248791" y="211531"/>
                    <a:pt x="249908" y="189559"/>
                    <a:pt x="226074" y="179131"/>
                  </a:cubicBezTo>
                  <a:cubicBezTo>
                    <a:pt x="214529" y="176897"/>
                    <a:pt x="195536" y="173172"/>
                    <a:pt x="184736" y="170938"/>
                  </a:cubicBezTo>
                  <a:cubicBezTo>
                    <a:pt x="192184" y="179131"/>
                    <a:pt x="204474" y="193283"/>
                    <a:pt x="212294" y="202221"/>
                  </a:cubicBezTo>
                  <a:cubicBezTo>
                    <a:pt x="233894" y="217862"/>
                    <a:pt x="251398" y="205200"/>
                    <a:pt x="271136" y="236110"/>
                  </a:cubicBezTo>
                  <a:cubicBezTo>
                    <a:pt x="262943" y="241697"/>
                    <a:pt x="253260" y="245048"/>
                    <a:pt x="243205" y="245793"/>
                  </a:cubicBezTo>
                  <a:cubicBezTo>
                    <a:pt x="245812" y="251752"/>
                    <a:pt x="247301" y="259945"/>
                    <a:pt x="243205" y="265903"/>
                  </a:cubicBezTo>
                  <a:cubicBezTo>
                    <a:pt x="236874" y="269628"/>
                    <a:pt x="226819" y="270000"/>
                    <a:pt x="214901" y="264041"/>
                  </a:cubicBezTo>
                  <a:cubicBezTo>
                    <a:pt x="214157" y="277448"/>
                    <a:pt x="208570" y="285641"/>
                    <a:pt x="202239" y="289366"/>
                  </a:cubicBezTo>
                  <a:cubicBezTo>
                    <a:pt x="194791" y="290110"/>
                    <a:pt x="187715" y="283407"/>
                    <a:pt x="184363" y="278938"/>
                  </a:cubicBezTo>
                  <a:cubicBezTo>
                    <a:pt x="178777" y="287503"/>
                    <a:pt x="170957" y="294207"/>
                    <a:pt x="161646" y="298676"/>
                  </a:cubicBezTo>
                  <a:cubicBezTo>
                    <a:pt x="144888" y="266648"/>
                    <a:pt x="164253" y="257338"/>
                    <a:pt x="161646" y="230897"/>
                  </a:cubicBezTo>
                  <a:cubicBezTo>
                    <a:pt x="157922" y="219724"/>
                    <a:pt x="151964" y="201848"/>
                    <a:pt x="148239" y="191421"/>
                  </a:cubicBezTo>
                  <a:cubicBezTo>
                    <a:pt x="144143" y="203710"/>
                    <a:pt x="138557" y="220469"/>
                    <a:pt x="134833" y="230897"/>
                  </a:cubicBezTo>
                  <a:cubicBezTo>
                    <a:pt x="131853" y="257710"/>
                    <a:pt x="151591" y="265903"/>
                    <a:pt x="134833" y="298676"/>
                  </a:cubicBezTo>
                  <a:cubicBezTo>
                    <a:pt x="125522" y="294207"/>
                    <a:pt x="117701" y="287503"/>
                    <a:pt x="112115" y="278938"/>
                  </a:cubicBezTo>
                  <a:cubicBezTo>
                    <a:pt x="108764" y="283407"/>
                    <a:pt x="101688" y="290110"/>
                    <a:pt x="94239" y="289366"/>
                  </a:cubicBezTo>
                  <a:cubicBezTo>
                    <a:pt x="87536" y="286014"/>
                    <a:pt x="82322" y="277448"/>
                    <a:pt x="81577" y="264041"/>
                  </a:cubicBezTo>
                  <a:cubicBezTo>
                    <a:pt x="69660" y="270372"/>
                    <a:pt x="59605" y="269628"/>
                    <a:pt x="53274" y="265903"/>
                  </a:cubicBezTo>
                  <a:cubicBezTo>
                    <a:pt x="49177" y="259945"/>
                    <a:pt x="51040" y="251752"/>
                    <a:pt x="53274" y="245793"/>
                  </a:cubicBezTo>
                  <a:cubicBezTo>
                    <a:pt x="43219" y="245421"/>
                    <a:pt x="33536" y="241697"/>
                    <a:pt x="25343" y="236110"/>
                  </a:cubicBezTo>
                  <a:cubicBezTo>
                    <a:pt x="44708" y="205200"/>
                    <a:pt x="62584" y="217862"/>
                    <a:pt x="84184" y="202221"/>
                  </a:cubicBezTo>
                  <a:cubicBezTo>
                    <a:pt x="92005" y="193283"/>
                    <a:pt x="104295" y="179131"/>
                    <a:pt x="111743" y="170938"/>
                  </a:cubicBezTo>
                  <a:cubicBezTo>
                    <a:pt x="98708" y="173545"/>
                    <a:pt x="81205" y="176897"/>
                    <a:pt x="70405" y="179131"/>
                  </a:cubicBezTo>
                  <a:cubicBezTo>
                    <a:pt x="46198" y="189559"/>
                    <a:pt x="47688" y="211531"/>
                    <a:pt x="11936" y="213393"/>
                  </a:cubicBezTo>
                  <a:cubicBezTo>
                    <a:pt x="10819" y="203338"/>
                    <a:pt x="12681" y="192910"/>
                    <a:pt x="17150" y="183600"/>
                  </a:cubicBezTo>
                  <a:cubicBezTo>
                    <a:pt x="11191" y="182483"/>
                    <a:pt x="2998" y="179876"/>
                    <a:pt x="19" y="173172"/>
                  </a:cubicBezTo>
                  <a:cubicBezTo>
                    <a:pt x="-354" y="165724"/>
                    <a:pt x="4488" y="157159"/>
                    <a:pt x="16405" y="149710"/>
                  </a:cubicBezTo>
                  <a:cubicBezTo>
                    <a:pt x="4488" y="142262"/>
                    <a:pt x="19" y="133324"/>
                    <a:pt x="19" y="126248"/>
                  </a:cubicBezTo>
                  <a:cubicBezTo>
                    <a:pt x="2998" y="119545"/>
                    <a:pt x="10819" y="116938"/>
                    <a:pt x="17150" y="115821"/>
                  </a:cubicBezTo>
                  <a:cubicBezTo>
                    <a:pt x="12681" y="106510"/>
                    <a:pt x="10819" y="96083"/>
                    <a:pt x="11936" y="86028"/>
                  </a:cubicBezTo>
                  <a:cubicBezTo>
                    <a:pt x="48433" y="88262"/>
                    <a:pt x="46571" y="109862"/>
                    <a:pt x="70405" y="120290"/>
                  </a:cubicBezTo>
                  <a:cubicBezTo>
                    <a:pt x="81950" y="122897"/>
                    <a:pt x="100943" y="126248"/>
                    <a:pt x="111743" y="128483"/>
                  </a:cubicBezTo>
                  <a:cubicBezTo>
                    <a:pt x="106157" y="122524"/>
                    <a:pt x="92377" y="106510"/>
                    <a:pt x="84184" y="97200"/>
                  </a:cubicBezTo>
                  <a:cubicBezTo>
                    <a:pt x="62584" y="81559"/>
                    <a:pt x="45081" y="94593"/>
                    <a:pt x="25343" y="63683"/>
                  </a:cubicBezTo>
                  <a:cubicBezTo>
                    <a:pt x="33908" y="57724"/>
                    <a:pt x="43591" y="54372"/>
                    <a:pt x="53646" y="53628"/>
                  </a:cubicBezTo>
                  <a:cubicBezTo>
                    <a:pt x="52157" y="49159"/>
                    <a:pt x="49922" y="39103"/>
                    <a:pt x="54391" y="32400"/>
                  </a:cubicBezTo>
                  <a:cubicBezTo>
                    <a:pt x="59977" y="28676"/>
                    <a:pt x="68915" y="27931"/>
                    <a:pt x="81577" y="34634"/>
                  </a:cubicBezTo>
                  <a:cubicBezTo>
                    <a:pt x="82322" y="21228"/>
                    <a:pt x="87536" y="12662"/>
                    <a:pt x="93867" y="9310"/>
                  </a:cubicBezTo>
                  <a:cubicBezTo>
                    <a:pt x="100198" y="8938"/>
                    <a:pt x="106157" y="12662"/>
                    <a:pt x="112115" y="19738"/>
                  </a:cubicBezTo>
                  <a:cubicBezTo>
                    <a:pt x="117701" y="11172"/>
                    <a:pt x="125522" y="4469"/>
                    <a:pt x="134833" y="0"/>
                  </a:cubicBezTo>
                  <a:close/>
                </a:path>
              </a:pathLst>
            </a:custGeom>
            <a:solidFill>
              <a:srgbClr val="FFFFFF"/>
            </a:solidFill>
            <a:ln w="3709" cap="flat">
              <a:noFill/>
              <a:prstDash val="solid"/>
              <a:miter/>
            </a:ln>
          </p:spPr>
          <p:txBody>
            <a:bodyPr wrap="square" rtlCol="0" anchor="ctr">
              <a:noAutofit/>
            </a:bodyPr>
            <a:lstStyle/>
            <a:p>
              <a:endParaRPr lang="sv-SE"/>
            </a:p>
          </p:txBody>
        </p:sp>
      </p:grpSp>
      <p:sp>
        <p:nvSpPr>
          <p:cNvPr id="4" name="xxLanguageTextBox">
            <a:extLst>
              <a:ext uri="{FF2B5EF4-FFF2-40B4-BE49-F238E27FC236}">
                <a16:creationId xmlns:a16="http://schemas.microsoft.com/office/drawing/2014/main" id="{1B8D440B-5C35-42B5-8AD4-3606CB666BB4}"/>
              </a:ext>
            </a:extLst>
          </p:cNvPr>
          <p:cNvSpPr/>
          <p:nvPr userDrawn="1">
            <p:custDataLst>
              <p:tags r:id="rId25"/>
            </p:custDataLst>
          </p:nvPr>
        </p:nvSpPr>
        <p:spPr>
          <a:xfrm>
            <a:off x="0" y="0"/>
            <a:ext cx="12700" cy="127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pPr>
            <a:endParaRPr lang="sv-SE" dirty="0" err="1"/>
          </a:p>
        </p:txBody>
      </p:sp>
    </p:spTree>
    <p:extLst>
      <p:ext uri="{BB962C8B-B14F-4D97-AF65-F5344CB8AC3E}">
        <p14:creationId xmlns:p14="http://schemas.microsoft.com/office/powerpoint/2010/main" val="2397258563"/>
      </p:ext>
    </p:extLst>
  </p:cSld>
  <p:clrMap bg1="lt1" tx1="dk1" bg2="lt2" tx2="dk2" accent1="accent1" accent2="accent2" accent3="accent3" accent4="accent4" accent5="accent5" accent6="accent6" hlink="hlink" folHlink="folHlink"/>
  <p:sldLayoutIdLst>
    <p:sldLayoutId id="2147483676" r:id="rId1"/>
    <p:sldLayoutId id="2147483662" r:id="rId2"/>
    <p:sldLayoutId id="2147483678" r:id="rId3"/>
    <p:sldLayoutId id="2147483679" r:id="rId4"/>
    <p:sldLayoutId id="2147483680" r:id="rId5"/>
    <p:sldLayoutId id="2147483681" r:id="rId6"/>
    <p:sldLayoutId id="2147483682" r:id="rId7"/>
    <p:sldLayoutId id="2147483683" r:id="rId8"/>
    <p:sldLayoutId id="2147483698" r:id="rId9"/>
    <p:sldLayoutId id="2147483699" r:id="rId10"/>
    <p:sldLayoutId id="2147483684" r:id="rId11"/>
    <p:sldLayoutId id="2147483685" r:id="rId12"/>
    <p:sldLayoutId id="2147483694" r:id="rId13"/>
    <p:sldLayoutId id="2147483687" r:id="rId14"/>
    <p:sldLayoutId id="2147483688" r:id="rId15"/>
    <p:sldLayoutId id="2147483695" r:id="rId16"/>
    <p:sldLayoutId id="2147483700" r:id="rId17"/>
    <p:sldLayoutId id="2147483696" r:id="rId18"/>
    <p:sldLayoutId id="2147483702" r:id="rId19"/>
    <p:sldLayoutId id="2147483692" r:id="rId20"/>
    <p:sldLayoutId id="2147483693" r:id="rId21"/>
    <p:sldLayoutId id="2147483701" r:id="rId22"/>
    <p:sldLayoutId id="2147483655" r:id="rId23"/>
  </p:sldLayoutIdLst>
  <p:hf hdr="0" ftr="0" dt="0"/>
  <p:txStyles>
    <p:titleStyle>
      <a:lvl1pPr algn="l" defTabSz="914400" rtl="0" eaLnBrk="1" latinLnBrk="0" hangingPunct="1">
        <a:lnSpc>
          <a:spcPct val="90000"/>
        </a:lnSpc>
        <a:spcBef>
          <a:spcPct val="0"/>
        </a:spcBef>
        <a:buNone/>
        <a:defRPr sz="2800" b="1" kern="1200">
          <a:solidFill>
            <a:schemeClr val="tx1"/>
          </a:solidFill>
          <a:latin typeface="+mn-lt"/>
          <a:ea typeface="+mj-ea"/>
          <a:cs typeface="+mj-cs"/>
        </a:defRPr>
      </a:lvl1pPr>
    </p:titleStyle>
    <p:bodyStyle>
      <a:lvl1pPr marL="180000" indent="-180000" algn="l" defTabSz="914400" rtl="0" eaLnBrk="1" latinLnBrk="0" hangingPunct="1">
        <a:lnSpc>
          <a:spcPct val="110000"/>
        </a:lnSpc>
        <a:spcBef>
          <a:spcPts val="1200"/>
        </a:spcBef>
        <a:buFont typeface="Arial" panose="020B0604020202020204" pitchFamily="34" charset="0"/>
        <a:buChar char="•"/>
        <a:defRPr sz="1600" kern="1200">
          <a:solidFill>
            <a:schemeClr val="tx1"/>
          </a:solidFill>
          <a:latin typeface="+mn-lt"/>
          <a:ea typeface="+mn-ea"/>
          <a:cs typeface="+mn-cs"/>
        </a:defRPr>
      </a:lvl1pPr>
      <a:lvl2pPr marL="447675" indent="-179388" algn="l" defTabSz="914400" rtl="0" eaLnBrk="1" latinLnBrk="0" hangingPunct="1">
        <a:lnSpc>
          <a:spcPct val="100000"/>
        </a:lnSpc>
        <a:spcBef>
          <a:spcPts val="600"/>
        </a:spcBef>
        <a:buFont typeface="Roboto" panose="02000000000000000000" pitchFamily="2" charset="0"/>
        <a:buChar char="—"/>
        <a:defRPr sz="1400" kern="1200">
          <a:solidFill>
            <a:schemeClr val="tx1"/>
          </a:solidFill>
          <a:latin typeface="+mn-lt"/>
          <a:ea typeface="+mn-ea"/>
          <a:cs typeface="+mn-cs"/>
        </a:defRPr>
      </a:lvl2pPr>
      <a:lvl3pPr marL="717550" indent="-179388"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3pPr>
      <a:lvl4pPr marL="987425" indent="-179388" algn="l" defTabSz="914400" rtl="0" eaLnBrk="1" latinLnBrk="0" hangingPunct="1">
        <a:lnSpc>
          <a:spcPct val="100000"/>
        </a:lnSpc>
        <a:spcBef>
          <a:spcPts val="600"/>
        </a:spcBef>
        <a:buFont typeface="Roboto" panose="02000000000000000000" pitchFamily="2" charset="0"/>
        <a:buChar char="—"/>
        <a:defRPr sz="1400" kern="1200">
          <a:solidFill>
            <a:schemeClr val="tx1"/>
          </a:solidFill>
          <a:latin typeface="+mn-lt"/>
          <a:ea typeface="+mn-ea"/>
          <a:cs typeface="+mn-cs"/>
        </a:defRPr>
      </a:lvl4pPr>
      <a:lvl5pPr marL="1257300" indent="-179388" algn="l" defTabSz="89535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132" userDrawn="1">
          <p15:clr>
            <a:srgbClr val="F26B43"/>
          </p15:clr>
        </p15:guide>
        <p15:guide id="3" pos="338" userDrawn="1">
          <p15:clr>
            <a:srgbClr val="F26B43"/>
          </p15:clr>
        </p15:guide>
        <p15:guide id="4" pos="7346" userDrawn="1">
          <p15:clr>
            <a:srgbClr val="F26B43"/>
          </p15:clr>
        </p15:guide>
        <p15:guide id="5" pos="1084" userDrawn="1">
          <p15:clr>
            <a:srgbClr val="F26B43"/>
          </p15:clr>
        </p15:guide>
        <p15:guide id="6" orient="horz" pos="1133" userDrawn="1">
          <p15:clr>
            <a:srgbClr val="F26B43"/>
          </p15:clr>
        </p15:guide>
        <p15:guide id="7" orient="horz" pos="3695" userDrawn="1">
          <p15:clr>
            <a:srgbClr val="F26B43"/>
          </p15:clr>
        </p15:guide>
        <p15:guide id="8" orient="horz" pos="3812" userDrawn="1">
          <p15:clr>
            <a:srgbClr val="F26B43"/>
          </p15:clr>
        </p15:guide>
        <p15:guide id="9" orient="horz" pos="232" userDrawn="1">
          <p15:clr>
            <a:srgbClr val="F26B43"/>
          </p15:clr>
        </p15:guide>
        <p15:guide id="10" orient="horz" pos="833"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19.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19.xml"/><Relationship Id="rId5" Type="http://schemas.openxmlformats.org/officeDocument/2006/relationships/image" Target="../media/image26.png"/><Relationship Id="rId4" Type="http://schemas.openxmlformats.org/officeDocument/2006/relationships/image" Target="../media/image30.png"/></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2.xml"/><Relationship Id="rId1" Type="http://schemas.openxmlformats.org/officeDocument/2006/relationships/slideLayout" Target="../slideLayouts/slideLayout18.xml"/><Relationship Id="rId4" Type="http://schemas.openxmlformats.org/officeDocument/2006/relationships/image" Target="../media/image32.png"/></Relationships>
</file>

<file path=ppt/slides/_rels/slide1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3.xml"/><Relationship Id="rId1" Type="http://schemas.openxmlformats.org/officeDocument/2006/relationships/slideLayout" Target="../slideLayouts/slideLayout19.xml"/><Relationship Id="rId4" Type="http://schemas.openxmlformats.org/officeDocument/2006/relationships/image" Target="../media/image34.png"/></Relationships>
</file>

<file path=ppt/slides/_rels/slide1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4.xml"/><Relationship Id="rId1" Type="http://schemas.openxmlformats.org/officeDocument/2006/relationships/slideLayout" Target="../slideLayouts/slideLayout19.xml"/><Relationship Id="rId5" Type="http://schemas.openxmlformats.org/officeDocument/2006/relationships/image" Target="../media/image36.png"/><Relationship Id="rId4" Type="http://schemas.openxmlformats.org/officeDocument/2006/relationships/image" Target="../media/image33.png"/></Relationships>
</file>

<file path=ppt/slides/_rels/slide1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5.xml"/><Relationship Id="rId1" Type="http://schemas.openxmlformats.org/officeDocument/2006/relationships/slideLayout" Target="../slideLayouts/slideLayout18.xml"/><Relationship Id="rId4" Type="http://schemas.openxmlformats.org/officeDocument/2006/relationships/image" Target="../media/image38.png"/></Relationships>
</file>

<file path=ppt/slides/_rels/slide1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6.xml"/><Relationship Id="rId1" Type="http://schemas.openxmlformats.org/officeDocument/2006/relationships/slideLayout" Target="../slideLayouts/slideLayout19.xml"/><Relationship Id="rId5" Type="http://schemas.openxmlformats.org/officeDocument/2006/relationships/image" Target="../media/image41.png"/><Relationship Id="rId4" Type="http://schemas.openxmlformats.org/officeDocument/2006/relationships/image" Target="../media/image40.png"/></Relationships>
</file>

<file path=ppt/slides/_rels/slide1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7.xml"/><Relationship Id="rId1" Type="http://schemas.openxmlformats.org/officeDocument/2006/relationships/slideLayout" Target="../slideLayouts/slideLayout19.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18.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18.xml"/><Relationship Id="rId1" Type="http://schemas.openxmlformats.org/officeDocument/2006/relationships/slideLayout" Target="../slideLayouts/slideLayout18.xml"/><Relationship Id="rId5" Type="http://schemas.openxmlformats.org/officeDocument/2006/relationships/image" Target="../media/image45.png"/><Relationship Id="rId4" Type="http://schemas.openxmlformats.org/officeDocument/2006/relationships/hyperlink" Target="https://vardgivare.regionostergotland.se/vgw/it-och-service/journalportal-kommun/ros-till-kommunerna"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19.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13" Type="http://schemas.openxmlformats.org/officeDocument/2006/relationships/image" Target="../media/image8.png"/><Relationship Id="rId18" Type="http://schemas.openxmlformats.org/officeDocument/2006/relationships/image" Target="../media/image13.svg"/><Relationship Id="rId3" Type="http://schemas.openxmlformats.org/officeDocument/2006/relationships/image" Target="../media/image3.jpg"/><Relationship Id="rId7" Type="http://schemas.openxmlformats.org/officeDocument/2006/relationships/diagramColors" Target="../diagrams/colors1.xml"/><Relationship Id="rId12" Type="http://schemas.openxmlformats.org/officeDocument/2006/relationships/image" Target="../media/image7.svg"/><Relationship Id="rId17" Type="http://schemas.openxmlformats.org/officeDocument/2006/relationships/image" Target="../media/image12.png"/><Relationship Id="rId2" Type="http://schemas.openxmlformats.org/officeDocument/2006/relationships/notesSlide" Target="../notesSlides/notesSlide2.xml"/><Relationship Id="rId16" Type="http://schemas.openxmlformats.org/officeDocument/2006/relationships/image" Target="../media/image11.svg"/><Relationship Id="rId20" Type="http://schemas.openxmlformats.org/officeDocument/2006/relationships/image" Target="../media/image15.svg"/><Relationship Id="rId1" Type="http://schemas.openxmlformats.org/officeDocument/2006/relationships/slideLayout" Target="../slideLayouts/slideLayout5.xml"/><Relationship Id="rId6" Type="http://schemas.openxmlformats.org/officeDocument/2006/relationships/diagramQuickStyle" Target="../diagrams/quickStyle1.xml"/><Relationship Id="rId11" Type="http://schemas.openxmlformats.org/officeDocument/2006/relationships/image" Target="../media/image6.png"/><Relationship Id="rId5" Type="http://schemas.openxmlformats.org/officeDocument/2006/relationships/diagramLayout" Target="../diagrams/layout1.xml"/><Relationship Id="rId15" Type="http://schemas.openxmlformats.org/officeDocument/2006/relationships/image" Target="../media/image10.png"/><Relationship Id="rId10" Type="http://schemas.openxmlformats.org/officeDocument/2006/relationships/image" Target="../media/image5.svg"/><Relationship Id="rId19" Type="http://schemas.openxmlformats.org/officeDocument/2006/relationships/image" Target="../media/image14.png"/><Relationship Id="rId4" Type="http://schemas.openxmlformats.org/officeDocument/2006/relationships/diagramData" Target="../diagrams/data1.xml"/><Relationship Id="rId9" Type="http://schemas.openxmlformats.org/officeDocument/2006/relationships/image" Target="../media/image4.png"/><Relationship Id="rId14" Type="http://schemas.openxmlformats.org/officeDocument/2006/relationships/image" Target="../media/image9.svg"/></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19.xml"/><Relationship Id="rId4" Type="http://schemas.openxmlformats.org/officeDocument/2006/relationships/image" Target="../media/image17.png"/></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19.xml"/><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3" Type="http://schemas.openxmlformats.org/officeDocument/2006/relationships/hyperlink" Target="https://ledsys.lio.se/Document/Document?DocumentNumber=64215" TargetMode="External"/><Relationship Id="rId2" Type="http://schemas.openxmlformats.org/officeDocument/2006/relationships/notesSlide" Target="../notesSlides/notesSlide6.xml"/><Relationship Id="rId1" Type="http://schemas.openxmlformats.org/officeDocument/2006/relationships/slideLayout" Target="../slideLayouts/slideLayout19.xml"/><Relationship Id="rId4" Type="http://schemas.openxmlformats.org/officeDocument/2006/relationships/image" Target="../media/image21.jpg"/></Relationships>
</file>

<file path=ppt/slides/_rels/slide7.xml.rels><?xml version="1.0" encoding="UTF-8" standalone="yes"?>
<Relationships xmlns="http://schemas.openxmlformats.org/package/2006/relationships"><Relationship Id="rId8" Type="http://schemas.microsoft.com/office/2007/relationships/diagramDrawing" Target="../diagrams/drawing2.xml"/><Relationship Id="rId13" Type="http://schemas.openxmlformats.org/officeDocument/2006/relationships/image" Target="../media/image8.png"/><Relationship Id="rId18" Type="http://schemas.openxmlformats.org/officeDocument/2006/relationships/image" Target="../media/image13.svg"/><Relationship Id="rId3" Type="http://schemas.openxmlformats.org/officeDocument/2006/relationships/image" Target="../media/image3.jpg"/><Relationship Id="rId7" Type="http://schemas.openxmlformats.org/officeDocument/2006/relationships/diagramColors" Target="../diagrams/colors2.xml"/><Relationship Id="rId12" Type="http://schemas.openxmlformats.org/officeDocument/2006/relationships/image" Target="../media/image7.svg"/><Relationship Id="rId17" Type="http://schemas.openxmlformats.org/officeDocument/2006/relationships/image" Target="../media/image12.png"/><Relationship Id="rId2" Type="http://schemas.openxmlformats.org/officeDocument/2006/relationships/notesSlide" Target="../notesSlides/notesSlide7.xml"/><Relationship Id="rId16" Type="http://schemas.openxmlformats.org/officeDocument/2006/relationships/image" Target="../media/image11.svg"/><Relationship Id="rId20" Type="http://schemas.openxmlformats.org/officeDocument/2006/relationships/image" Target="../media/image15.svg"/><Relationship Id="rId1" Type="http://schemas.openxmlformats.org/officeDocument/2006/relationships/slideLayout" Target="../slideLayouts/slideLayout5.xml"/><Relationship Id="rId6" Type="http://schemas.openxmlformats.org/officeDocument/2006/relationships/diagramQuickStyle" Target="../diagrams/quickStyle2.xml"/><Relationship Id="rId11" Type="http://schemas.openxmlformats.org/officeDocument/2006/relationships/image" Target="../media/image6.png"/><Relationship Id="rId5" Type="http://schemas.openxmlformats.org/officeDocument/2006/relationships/diagramLayout" Target="../diagrams/layout2.xml"/><Relationship Id="rId15" Type="http://schemas.openxmlformats.org/officeDocument/2006/relationships/image" Target="../media/image10.png"/><Relationship Id="rId10" Type="http://schemas.openxmlformats.org/officeDocument/2006/relationships/image" Target="../media/image5.svg"/><Relationship Id="rId19" Type="http://schemas.openxmlformats.org/officeDocument/2006/relationships/image" Target="../media/image14.png"/><Relationship Id="rId4" Type="http://schemas.openxmlformats.org/officeDocument/2006/relationships/diagramData" Target="../diagrams/data2.xml"/><Relationship Id="rId9" Type="http://schemas.openxmlformats.org/officeDocument/2006/relationships/image" Target="../media/image4.png"/><Relationship Id="rId14" Type="http://schemas.openxmlformats.org/officeDocument/2006/relationships/image" Target="../media/image9.svg"/></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18.xml"/><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19.xml"/><Relationship Id="rId5" Type="http://schemas.openxmlformats.org/officeDocument/2006/relationships/image" Target="../media/image26.png"/><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0D4251B-3FCD-80A1-CF9C-20A4D4D4EA70}"/>
              </a:ext>
            </a:extLst>
          </p:cNvPr>
          <p:cNvSpPr>
            <a:spLocks noGrp="1"/>
          </p:cNvSpPr>
          <p:nvPr>
            <p:ph type="ctrTitle"/>
          </p:nvPr>
        </p:nvSpPr>
        <p:spPr/>
        <p:txBody>
          <a:bodyPr/>
          <a:lstStyle/>
          <a:p>
            <a:r>
              <a:rPr lang="sv-SE" dirty="0"/>
              <a:t>ROS till kommunerna</a:t>
            </a:r>
          </a:p>
        </p:txBody>
      </p:sp>
      <p:sp>
        <p:nvSpPr>
          <p:cNvPr id="3" name="Underrubrik 2">
            <a:extLst>
              <a:ext uri="{FF2B5EF4-FFF2-40B4-BE49-F238E27FC236}">
                <a16:creationId xmlns:a16="http://schemas.microsoft.com/office/drawing/2014/main" id="{5D322BCC-5CAA-B903-C165-87A46CCE1504}"/>
              </a:ext>
            </a:extLst>
          </p:cNvPr>
          <p:cNvSpPr>
            <a:spLocks noGrp="1"/>
          </p:cNvSpPr>
          <p:nvPr>
            <p:ph type="subTitle" idx="1"/>
          </p:nvPr>
        </p:nvSpPr>
        <p:spPr/>
        <p:txBody>
          <a:bodyPr/>
          <a:lstStyle/>
          <a:p>
            <a:r>
              <a:rPr lang="sv-SE" dirty="0"/>
              <a:t>Elin Svenzén, Stefan Westerlund, </a:t>
            </a:r>
            <a:r>
              <a:rPr lang="sv-SE"/>
              <a:t>Anderz Johansson</a:t>
            </a:r>
            <a:endParaRPr lang="sv-SE" dirty="0"/>
          </a:p>
        </p:txBody>
      </p:sp>
    </p:spTree>
    <p:extLst>
      <p:ext uri="{BB962C8B-B14F-4D97-AF65-F5344CB8AC3E}">
        <p14:creationId xmlns:p14="http://schemas.microsoft.com/office/powerpoint/2010/main" val="3182519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bildnummer 2">
            <a:extLst>
              <a:ext uri="{FF2B5EF4-FFF2-40B4-BE49-F238E27FC236}">
                <a16:creationId xmlns:a16="http://schemas.microsoft.com/office/drawing/2014/main" id="{F9BE04D9-89B6-A0A3-5292-1C7293D70FA8}"/>
              </a:ext>
            </a:extLst>
          </p:cNvPr>
          <p:cNvSpPr>
            <a:spLocks noGrp="1"/>
          </p:cNvSpPr>
          <p:nvPr>
            <p:ph type="sldNum" sz="quarter" idx="12"/>
          </p:nvPr>
        </p:nvSpPr>
        <p:spPr/>
        <p:txBody>
          <a:bodyPr/>
          <a:lstStyle/>
          <a:p>
            <a:fld id="{5204B58B-0420-4827-A2A8-7A3D043AFDDE}" type="slidenum">
              <a:rPr lang="sv-SE" smtClean="0"/>
              <a:t>10</a:t>
            </a:fld>
            <a:endParaRPr lang="sv-SE" dirty="0"/>
          </a:p>
        </p:txBody>
      </p:sp>
      <p:sp>
        <p:nvSpPr>
          <p:cNvPr id="12" name="Platshållare för innehåll 11">
            <a:extLst>
              <a:ext uri="{FF2B5EF4-FFF2-40B4-BE49-F238E27FC236}">
                <a16:creationId xmlns:a16="http://schemas.microsoft.com/office/drawing/2014/main" id="{129F0C30-1A0E-E7CE-805B-0DF7F48B9B85}"/>
              </a:ext>
            </a:extLst>
          </p:cNvPr>
          <p:cNvSpPr>
            <a:spLocks noGrp="1"/>
          </p:cNvSpPr>
          <p:nvPr>
            <p:ph sz="half" idx="2"/>
          </p:nvPr>
        </p:nvSpPr>
        <p:spPr>
          <a:xfrm>
            <a:off x="510363" y="1515935"/>
            <a:ext cx="5378910" cy="4248000"/>
          </a:xfrm>
        </p:spPr>
        <p:txBody>
          <a:bodyPr anchor="t" anchorCtr="0"/>
          <a:lstStyle/>
          <a:p>
            <a:pPr marL="0" indent="0">
              <a:buNone/>
            </a:pPr>
            <a:r>
              <a:rPr lang="sv-SE" sz="2300" b="1" dirty="0"/>
              <a:t>SKRIVA UT PROVTAGNINGSUNDERLAG</a:t>
            </a:r>
            <a:br>
              <a:rPr lang="sv-SE" sz="2400" b="1" dirty="0"/>
            </a:br>
            <a:endParaRPr lang="sv-SE" sz="2400" b="1" dirty="0"/>
          </a:p>
          <a:p>
            <a:r>
              <a:rPr lang="sv-SE" sz="1800" dirty="0"/>
              <a:t>Klicka på </a:t>
            </a:r>
            <a:r>
              <a:rPr lang="sv-SE" sz="1800" b="1" dirty="0"/>
              <a:t>Planering</a:t>
            </a:r>
            <a:r>
              <a:rPr lang="sv-SE" sz="1800" dirty="0"/>
              <a:t> under fokusfält Patient</a:t>
            </a:r>
            <a:br>
              <a:rPr lang="sv-SE" sz="1800" dirty="0"/>
            </a:br>
            <a:endParaRPr lang="sv-SE" sz="1800" dirty="0"/>
          </a:p>
          <a:p>
            <a:r>
              <a:rPr lang="sv-SE" sz="1800" dirty="0"/>
              <a:t>Då visas samtliga prover som är beställda på </a:t>
            </a:r>
            <a:br>
              <a:rPr lang="sv-SE" sz="1800" dirty="0"/>
            </a:br>
            <a:r>
              <a:rPr lang="sv-SE" sz="1800" dirty="0"/>
              <a:t>Folke i listan.</a:t>
            </a:r>
            <a:br>
              <a:rPr lang="sv-SE" sz="1800" dirty="0"/>
            </a:br>
            <a:endParaRPr lang="sv-SE" sz="1800" dirty="0"/>
          </a:p>
          <a:p>
            <a:r>
              <a:rPr lang="sv-SE" sz="1800" dirty="0"/>
              <a:t>Välj aktuella prover i listan.</a:t>
            </a:r>
            <a:br>
              <a:rPr lang="sv-SE" sz="1800" dirty="0"/>
            </a:br>
            <a:endParaRPr lang="sv-SE" sz="1800" dirty="0"/>
          </a:p>
          <a:p>
            <a:r>
              <a:rPr lang="sv-SE" sz="1800" dirty="0"/>
              <a:t>Klicka på </a:t>
            </a:r>
            <a:r>
              <a:rPr lang="sv-SE" sz="1800" b="1" dirty="0"/>
              <a:t>Provtagningsunderlag</a:t>
            </a:r>
            <a:r>
              <a:rPr lang="sv-SE" sz="1800" dirty="0"/>
              <a:t> för att skriva ut etiketter till provrören. </a:t>
            </a:r>
          </a:p>
        </p:txBody>
      </p:sp>
      <p:pic>
        <p:nvPicPr>
          <p:cNvPr id="11" name="Bildobjekt 10">
            <a:extLst>
              <a:ext uri="{FF2B5EF4-FFF2-40B4-BE49-F238E27FC236}">
                <a16:creationId xmlns:a16="http://schemas.microsoft.com/office/drawing/2014/main" id="{BF1396C5-41E8-6D00-F746-FA9699F7EC2A}"/>
              </a:ext>
            </a:extLst>
          </p:cNvPr>
          <p:cNvPicPr>
            <a:picLocks noChangeAspect="1"/>
          </p:cNvPicPr>
          <p:nvPr/>
        </p:nvPicPr>
        <p:blipFill>
          <a:blip r:embed="rId3"/>
          <a:stretch>
            <a:fillRect/>
          </a:stretch>
        </p:blipFill>
        <p:spPr>
          <a:xfrm>
            <a:off x="6096000" y="807256"/>
            <a:ext cx="5981927" cy="3925271"/>
          </a:xfrm>
          <a:prstGeom prst="rect">
            <a:avLst/>
          </a:prstGeom>
        </p:spPr>
      </p:pic>
      <p:pic>
        <p:nvPicPr>
          <p:cNvPr id="4" name="Bildobjekt 3">
            <a:extLst>
              <a:ext uri="{FF2B5EF4-FFF2-40B4-BE49-F238E27FC236}">
                <a16:creationId xmlns:a16="http://schemas.microsoft.com/office/drawing/2014/main" id="{8EFF9D15-5CEE-54C6-A0F5-4471D280EF1D}"/>
              </a:ext>
            </a:extLst>
          </p:cNvPr>
          <p:cNvPicPr>
            <a:picLocks noChangeAspect="1"/>
          </p:cNvPicPr>
          <p:nvPr/>
        </p:nvPicPr>
        <p:blipFill>
          <a:blip r:embed="rId4"/>
          <a:stretch>
            <a:fillRect/>
          </a:stretch>
        </p:blipFill>
        <p:spPr>
          <a:xfrm>
            <a:off x="1216114" y="455520"/>
            <a:ext cx="3967407" cy="936000"/>
          </a:xfrm>
          <a:prstGeom prst="rect">
            <a:avLst/>
          </a:prstGeom>
        </p:spPr>
      </p:pic>
      <p:pic>
        <p:nvPicPr>
          <p:cNvPr id="2050" name="Bildobjekt 1">
            <a:extLst>
              <a:ext uri="{FF2B5EF4-FFF2-40B4-BE49-F238E27FC236}">
                <a16:creationId xmlns:a16="http://schemas.microsoft.com/office/drawing/2014/main" id="{B3FE6527-9B77-C107-BFE8-F125514999E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2729" y="4981632"/>
            <a:ext cx="2585014" cy="15953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Bildobjekt 3">
            <a:extLst>
              <a:ext uri="{FF2B5EF4-FFF2-40B4-BE49-F238E27FC236}">
                <a16:creationId xmlns:a16="http://schemas.microsoft.com/office/drawing/2014/main" id="{23A3D661-27C6-9240-691C-B42EFC01F58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16189" y="1291381"/>
            <a:ext cx="5128953" cy="457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ktangel 1">
            <a:extLst>
              <a:ext uri="{FF2B5EF4-FFF2-40B4-BE49-F238E27FC236}">
                <a16:creationId xmlns:a16="http://schemas.microsoft.com/office/drawing/2014/main" id="{14FAE1A1-6259-E419-3C1C-B45037E9D34B}"/>
              </a:ext>
            </a:extLst>
          </p:cNvPr>
          <p:cNvSpPr/>
          <p:nvPr/>
        </p:nvSpPr>
        <p:spPr>
          <a:xfrm>
            <a:off x="6916653" y="1491659"/>
            <a:ext cx="5128489" cy="257155"/>
          </a:xfrm>
          <a:prstGeom prst="rect">
            <a:avLst/>
          </a:prstGeom>
          <a:noFill/>
          <a:ln w="25400">
            <a:solidFill>
              <a:srgbClr val="FB575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pPr>
            <a:endParaRPr lang="sv-SE" dirty="0" err="1"/>
          </a:p>
        </p:txBody>
      </p:sp>
    </p:spTree>
    <p:extLst>
      <p:ext uri="{BB962C8B-B14F-4D97-AF65-F5344CB8AC3E}">
        <p14:creationId xmlns:p14="http://schemas.microsoft.com/office/powerpoint/2010/main" val="28389874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bildnummer 2">
            <a:extLst>
              <a:ext uri="{FF2B5EF4-FFF2-40B4-BE49-F238E27FC236}">
                <a16:creationId xmlns:a16="http://schemas.microsoft.com/office/drawing/2014/main" id="{F9BE04D9-89B6-A0A3-5292-1C7293D70FA8}"/>
              </a:ext>
            </a:extLst>
          </p:cNvPr>
          <p:cNvSpPr>
            <a:spLocks noGrp="1"/>
          </p:cNvSpPr>
          <p:nvPr>
            <p:ph type="sldNum" sz="quarter" idx="12"/>
          </p:nvPr>
        </p:nvSpPr>
        <p:spPr/>
        <p:txBody>
          <a:bodyPr/>
          <a:lstStyle/>
          <a:p>
            <a:fld id="{5204B58B-0420-4827-A2A8-7A3D043AFDDE}" type="slidenum">
              <a:rPr lang="sv-SE" smtClean="0"/>
              <a:t>11</a:t>
            </a:fld>
            <a:endParaRPr lang="sv-SE" dirty="0"/>
          </a:p>
        </p:txBody>
      </p:sp>
      <p:sp>
        <p:nvSpPr>
          <p:cNvPr id="12" name="Platshållare för innehåll 11">
            <a:extLst>
              <a:ext uri="{FF2B5EF4-FFF2-40B4-BE49-F238E27FC236}">
                <a16:creationId xmlns:a16="http://schemas.microsoft.com/office/drawing/2014/main" id="{129F0C30-1A0E-E7CE-805B-0DF7F48B9B85}"/>
              </a:ext>
            </a:extLst>
          </p:cNvPr>
          <p:cNvSpPr>
            <a:spLocks noGrp="1"/>
          </p:cNvSpPr>
          <p:nvPr>
            <p:ph sz="half" idx="2"/>
          </p:nvPr>
        </p:nvSpPr>
        <p:spPr>
          <a:xfrm>
            <a:off x="648000" y="1559697"/>
            <a:ext cx="5129719" cy="4248000"/>
          </a:xfrm>
        </p:spPr>
        <p:txBody>
          <a:bodyPr anchor="t" anchorCtr="0"/>
          <a:lstStyle/>
          <a:p>
            <a:pPr marL="0" indent="0">
              <a:buNone/>
            </a:pPr>
            <a:r>
              <a:rPr lang="sv-SE" sz="2300" b="1" dirty="0"/>
              <a:t>SKRIVA UT PROVTAGNINGSUNDERLAG</a:t>
            </a:r>
          </a:p>
          <a:p>
            <a:pPr marL="0" indent="0">
              <a:buNone/>
            </a:pPr>
            <a:br>
              <a:rPr lang="sv-SE" sz="1800" dirty="0"/>
            </a:br>
            <a:r>
              <a:rPr lang="sv-SE" sz="1800" dirty="0"/>
              <a:t>Osäker på vilket rör som ska användas vid provtagning?</a:t>
            </a:r>
          </a:p>
          <a:p>
            <a:pPr marL="0" indent="0">
              <a:buNone/>
            </a:pPr>
            <a:endParaRPr lang="sv-SE" sz="1800" dirty="0">
              <a:effectLst/>
              <a:latin typeface="Arial" panose="020B0604020202020204" pitchFamily="34" charset="0"/>
              <a:ea typeface="Georgia" panose="02040502050405020303" pitchFamily="18" charset="0"/>
              <a:cs typeface="Times New Roman" panose="02020603050405020304" pitchFamily="18" charset="0"/>
            </a:endParaRPr>
          </a:p>
          <a:p>
            <a:pPr marL="0" indent="0">
              <a:buNone/>
            </a:pPr>
            <a:r>
              <a:rPr lang="sv-SE" sz="1800" dirty="0">
                <a:ea typeface="Georgia" panose="02040502050405020303" pitchFamily="18" charset="0"/>
                <a:cs typeface="Times New Roman" panose="02020603050405020304" pitchFamily="18" charset="0"/>
              </a:rPr>
              <a:t>Klicka på symbolen med pilen för att få provtagningsanvisningar</a:t>
            </a:r>
            <a:r>
              <a:rPr lang="sv-SE" sz="1800" dirty="0">
                <a:effectLst/>
                <a:ea typeface="Georgia" panose="02040502050405020303" pitchFamily="18" charset="0"/>
                <a:cs typeface="Times New Roman" panose="02020603050405020304" pitchFamily="18" charset="0"/>
              </a:rPr>
              <a:t> om hur aktuellt prov </a:t>
            </a:r>
            <a:br>
              <a:rPr lang="sv-SE" sz="1800" dirty="0">
                <a:effectLst/>
                <a:ea typeface="Georgia" panose="02040502050405020303" pitchFamily="18" charset="0"/>
                <a:cs typeface="Times New Roman" panose="02020603050405020304" pitchFamily="18" charset="0"/>
              </a:rPr>
            </a:br>
            <a:r>
              <a:rPr lang="sv-SE" sz="1800" dirty="0">
                <a:effectLst/>
                <a:ea typeface="Georgia" panose="02040502050405020303" pitchFamily="18" charset="0"/>
                <a:cs typeface="Times New Roman" panose="02020603050405020304" pitchFamily="18" charset="0"/>
              </a:rPr>
              <a:t>bör hanteras, transporterar m.m. </a:t>
            </a:r>
            <a:endParaRPr lang="sv-SE" sz="1800" dirty="0"/>
          </a:p>
        </p:txBody>
      </p:sp>
      <p:pic>
        <p:nvPicPr>
          <p:cNvPr id="11" name="Bildobjekt 10">
            <a:extLst>
              <a:ext uri="{FF2B5EF4-FFF2-40B4-BE49-F238E27FC236}">
                <a16:creationId xmlns:a16="http://schemas.microsoft.com/office/drawing/2014/main" id="{BF1396C5-41E8-6D00-F746-FA9699F7EC2A}"/>
              </a:ext>
            </a:extLst>
          </p:cNvPr>
          <p:cNvPicPr>
            <a:picLocks noChangeAspect="1"/>
          </p:cNvPicPr>
          <p:nvPr/>
        </p:nvPicPr>
        <p:blipFill>
          <a:blip r:embed="rId3"/>
          <a:stretch>
            <a:fillRect/>
          </a:stretch>
        </p:blipFill>
        <p:spPr>
          <a:xfrm>
            <a:off x="6414281" y="1559697"/>
            <a:ext cx="5376924" cy="3528275"/>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12700">
            <a:solidFill>
              <a:schemeClr val="tx1">
                <a:lumMod val="50000"/>
                <a:lumOff val="50000"/>
              </a:schemeClr>
            </a:solidFill>
          </a:ln>
        </p:spPr>
      </p:pic>
      <p:pic>
        <p:nvPicPr>
          <p:cNvPr id="2" name="Bildobjekt 1">
            <a:extLst>
              <a:ext uri="{FF2B5EF4-FFF2-40B4-BE49-F238E27FC236}">
                <a16:creationId xmlns:a16="http://schemas.microsoft.com/office/drawing/2014/main" id="{A3A36F00-84A9-F412-8489-C265CA4D7873}"/>
              </a:ext>
            </a:extLst>
          </p:cNvPr>
          <p:cNvPicPr>
            <a:picLocks noChangeAspect="1"/>
          </p:cNvPicPr>
          <p:nvPr/>
        </p:nvPicPr>
        <p:blipFill rotWithShape="1">
          <a:blip r:embed="rId4"/>
          <a:srcRect l="1638" t="6344" r="-145" b="-5296"/>
          <a:stretch/>
        </p:blipFill>
        <p:spPr>
          <a:xfrm>
            <a:off x="8126813" y="2642393"/>
            <a:ext cx="2376000" cy="612000"/>
          </a:xfrm>
          <a:prstGeom prst="rect">
            <a:avLst/>
          </a:prstGeom>
          <a:ln w="25400">
            <a:solidFill>
              <a:schemeClr val="tx1">
                <a:lumMod val="50000"/>
                <a:lumOff val="50000"/>
              </a:schemeClr>
            </a:solidFill>
          </a:ln>
        </p:spPr>
      </p:pic>
      <p:cxnSp>
        <p:nvCxnSpPr>
          <p:cNvPr id="7" name="Rak pilkoppling 6">
            <a:extLst>
              <a:ext uri="{FF2B5EF4-FFF2-40B4-BE49-F238E27FC236}">
                <a16:creationId xmlns:a16="http://schemas.microsoft.com/office/drawing/2014/main" id="{0FB015DA-6C32-4E71-E201-0B6D4BC9C947}"/>
              </a:ext>
            </a:extLst>
          </p:cNvPr>
          <p:cNvCxnSpPr>
            <a:cxnSpLocks/>
          </p:cNvCxnSpPr>
          <p:nvPr/>
        </p:nvCxnSpPr>
        <p:spPr>
          <a:xfrm flipV="1">
            <a:off x="8104340" y="3254393"/>
            <a:ext cx="1042424" cy="508953"/>
          </a:xfrm>
          <a:prstGeom prst="straightConnector1">
            <a:avLst/>
          </a:prstGeom>
          <a:ln>
            <a:solidFill>
              <a:srgbClr val="FB575C"/>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14" name="Rektangel 13">
            <a:extLst>
              <a:ext uri="{FF2B5EF4-FFF2-40B4-BE49-F238E27FC236}">
                <a16:creationId xmlns:a16="http://schemas.microsoft.com/office/drawing/2014/main" id="{D320191E-2AF9-6F0B-E022-9D69EA431757}"/>
              </a:ext>
            </a:extLst>
          </p:cNvPr>
          <p:cNvSpPr/>
          <p:nvPr/>
        </p:nvSpPr>
        <p:spPr>
          <a:xfrm>
            <a:off x="7169645" y="3544441"/>
            <a:ext cx="934695" cy="415121"/>
          </a:xfrm>
          <a:prstGeom prst="rect">
            <a:avLst/>
          </a:prstGeom>
          <a:noFill/>
          <a:ln w="254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pPr>
            <a:endParaRPr lang="sv-SE" dirty="0" err="1"/>
          </a:p>
        </p:txBody>
      </p:sp>
      <p:pic>
        <p:nvPicPr>
          <p:cNvPr id="5" name="Bildobjekt 4">
            <a:extLst>
              <a:ext uri="{FF2B5EF4-FFF2-40B4-BE49-F238E27FC236}">
                <a16:creationId xmlns:a16="http://schemas.microsoft.com/office/drawing/2014/main" id="{F6A192D1-D4F4-EBAF-999D-19BF986C6DFA}"/>
              </a:ext>
            </a:extLst>
          </p:cNvPr>
          <p:cNvPicPr>
            <a:picLocks noChangeAspect="1"/>
          </p:cNvPicPr>
          <p:nvPr/>
        </p:nvPicPr>
        <p:blipFill>
          <a:blip r:embed="rId5"/>
          <a:stretch>
            <a:fillRect/>
          </a:stretch>
        </p:blipFill>
        <p:spPr>
          <a:xfrm>
            <a:off x="1229155" y="543044"/>
            <a:ext cx="3967407" cy="936000"/>
          </a:xfrm>
          <a:prstGeom prst="rect">
            <a:avLst/>
          </a:prstGeom>
        </p:spPr>
      </p:pic>
    </p:spTree>
    <p:extLst>
      <p:ext uri="{BB962C8B-B14F-4D97-AF65-F5344CB8AC3E}">
        <p14:creationId xmlns:p14="http://schemas.microsoft.com/office/powerpoint/2010/main" val="38419817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bildnummer 2">
            <a:extLst>
              <a:ext uri="{FF2B5EF4-FFF2-40B4-BE49-F238E27FC236}">
                <a16:creationId xmlns:a16="http://schemas.microsoft.com/office/drawing/2014/main" id="{6D5C96F7-43E5-C8C7-4FE2-E35FFC718FF8}"/>
              </a:ext>
            </a:extLst>
          </p:cNvPr>
          <p:cNvSpPr>
            <a:spLocks noGrp="1"/>
          </p:cNvSpPr>
          <p:nvPr>
            <p:ph type="sldNum" sz="quarter" idx="12"/>
          </p:nvPr>
        </p:nvSpPr>
        <p:spPr/>
        <p:txBody>
          <a:bodyPr/>
          <a:lstStyle/>
          <a:p>
            <a:fld id="{5204B58B-0420-4827-A2A8-7A3D043AFDDE}" type="slidenum">
              <a:rPr lang="sv-SE" smtClean="0"/>
              <a:t>12</a:t>
            </a:fld>
            <a:endParaRPr lang="sv-SE" dirty="0"/>
          </a:p>
        </p:txBody>
      </p:sp>
      <p:sp>
        <p:nvSpPr>
          <p:cNvPr id="14" name="Platshållare för innehåll 13">
            <a:extLst>
              <a:ext uri="{FF2B5EF4-FFF2-40B4-BE49-F238E27FC236}">
                <a16:creationId xmlns:a16="http://schemas.microsoft.com/office/drawing/2014/main" id="{78D72EB4-BB31-D355-15BD-D6ABD20078F1}"/>
              </a:ext>
            </a:extLst>
          </p:cNvPr>
          <p:cNvSpPr>
            <a:spLocks noGrp="1"/>
          </p:cNvSpPr>
          <p:nvPr>
            <p:ph sz="half" idx="2"/>
          </p:nvPr>
        </p:nvSpPr>
        <p:spPr>
          <a:xfrm>
            <a:off x="648000" y="1080000"/>
            <a:ext cx="5448000" cy="4248000"/>
          </a:xfrm>
        </p:spPr>
        <p:txBody>
          <a:bodyPr anchor="t" anchorCtr="0"/>
          <a:lstStyle/>
          <a:p>
            <a:endParaRPr lang="sv-SE" sz="3600" b="1" dirty="0"/>
          </a:p>
          <a:p>
            <a:pPr algn="ctr"/>
            <a:r>
              <a:rPr lang="sv-SE" sz="2400" b="1" dirty="0"/>
              <a:t>PROVTAGNING</a:t>
            </a:r>
          </a:p>
          <a:p>
            <a:br>
              <a:rPr lang="sv-SE" sz="1300" b="1" i="1" dirty="0"/>
            </a:br>
            <a:br>
              <a:rPr lang="sv-SE" sz="1300" b="1" i="1" dirty="0"/>
            </a:br>
            <a:r>
              <a:rPr lang="sv-SE" dirty="0"/>
              <a:t>Du tar med provtagningsunderlaget </a:t>
            </a:r>
            <a:br>
              <a:rPr lang="sv-SE" dirty="0"/>
            </a:br>
            <a:r>
              <a:rPr lang="sv-SE" dirty="0"/>
              <a:t>och åker hem till Folke</a:t>
            </a:r>
          </a:p>
          <a:p>
            <a:br>
              <a:rPr lang="sv-SE" dirty="0"/>
            </a:br>
            <a:r>
              <a:rPr lang="sv-SE" dirty="0"/>
              <a:t>Provtagning och identitetskontroll utförs enligt rutin</a:t>
            </a:r>
            <a:br>
              <a:rPr lang="sv-SE" dirty="0"/>
            </a:br>
            <a:br>
              <a:rPr lang="sv-SE" dirty="0"/>
            </a:br>
            <a:r>
              <a:rPr lang="sv-SE" dirty="0"/>
              <a:t>Etiketterna fästs på provrören</a:t>
            </a:r>
          </a:p>
        </p:txBody>
      </p:sp>
      <p:pic>
        <p:nvPicPr>
          <p:cNvPr id="19" name="Platshållare för bild 18">
            <a:extLst>
              <a:ext uri="{FF2B5EF4-FFF2-40B4-BE49-F238E27FC236}">
                <a16:creationId xmlns:a16="http://schemas.microsoft.com/office/drawing/2014/main" id="{761757A3-41B2-3C46-0374-D865DFCE3D50}"/>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t="23" b="23"/>
          <a:stretch>
            <a:fillRect/>
          </a:stretch>
        </p:blipFill>
        <p:spPr/>
      </p:pic>
      <p:pic>
        <p:nvPicPr>
          <p:cNvPr id="4" name="Bildobjekt 3">
            <a:extLst>
              <a:ext uri="{FF2B5EF4-FFF2-40B4-BE49-F238E27FC236}">
                <a16:creationId xmlns:a16="http://schemas.microsoft.com/office/drawing/2014/main" id="{9F457264-CE03-7C38-2FC8-34D28E6BE06F}"/>
              </a:ext>
            </a:extLst>
          </p:cNvPr>
          <p:cNvPicPr>
            <a:picLocks noChangeAspect="1"/>
          </p:cNvPicPr>
          <p:nvPr/>
        </p:nvPicPr>
        <p:blipFill>
          <a:blip r:embed="rId4"/>
          <a:stretch>
            <a:fillRect/>
          </a:stretch>
        </p:blipFill>
        <p:spPr>
          <a:xfrm>
            <a:off x="1314066" y="709980"/>
            <a:ext cx="3938842" cy="936000"/>
          </a:xfrm>
          <a:prstGeom prst="rect">
            <a:avLst/>
          </a:prstGeom>
        </p:spPr>
      </p:pic>
    </p:spTree>
    <p:extLst>
      <p:ext uri="{BB962C8B-B14F-4D97-AF65-F5344CB8AC3E}">
        <p14:creationId xmlns:p14="http://schemas.microsoft.com/office/powerpoint/2010/main" val="14987867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bildnummer 2">
            <a:extLst>
              <a:ext uri="{FF2B5EF4-FFF2-40B4-BE49-F238E27FC236}">
                <a16:creationId xmlns:a16="http://schemas.microsoft.com/office/drawing/2014/main" id="{2E3B14A1-6287-9337-365E-FDE4221575C2}"/>
              </a:ext>
            </a:extLst>
          </p:cNvPr>
          <p:cNvSpPr>
            <a:spLocks noGrp="1"/>
          </p:cNvSpPr>
          <p:nvPr>
            <p:ph type="sldNum" sz="quarter" idx="12"/>
          </p:nvPr>
        </p:nvSpPr>
        <p:spPr/>
        <p:txBody>
          <a:bodyPr/>
          <a:lstStyle/>
          <a:p>
            <a:fld id="{5204B58B-0420-4827-A2A8-7A3D043AFDDE}" type="slidenum">
              <a:rPr lang="sv-SE" smtClean="0"/>
              <a:t>13</a:t>
            </a:fld>
            <a:endParaRPr lang="sv-SE" dirty="0"/>
          </a:p>
        </p:txBody>
      </p:sp>
      <p:sp>
        <p:nvSpPr>
          <p:cNvPr id="7" name="Platshållare för innehåll 6">
            <a:extLst>
              <a:ext uri="{FF2B5EF4-FFF2-40B4-BE49-F238E27FC236}">
                <a16:creationId xmlns:a16="http://schemas.microsoft.com/office/drawing/2014/main" id="{E2EA9156-940C-6750-E91E-DE6733D91220}"/>
              </a:ext>
            </a:extLst>
          </p:cNvPr>
          <p:cNvSpPr>
            <a:spLocks noGrp="1"/>
          </p:cNvSpPr>
          <p:nvPr>
            <p:ph sz="half" idx="2"/>
          </p:nvPr>
        </p:nvSpPr>
        <p:spPr>
          <a:xfrm>
            <a:off x="616225" y="1490556"/>
            <a:ext cx="5198165" cy="3697983"/>
          </a:xfrm>
        </p:spPr>
        <p:txBody>
          <a:bodyPr anchor="t" anchorCtr="0"/>
          <a:lstStyle/>
          <a:p>
            <a:pPr algn="ctr"/>
            <a:r>
              <a:rPr lang="sv-SE" sz="2400" b="1" dirty="0"/>
              <a:t>KVITTERA OCH SKICKA PROVER</a:t>
            </a:r>
          </a:p>
          <a:p>
            <a:r>
              <a:rPr lang="sv-SE" sz="1300" i="1" dirty="0"/>
              <a:t>Kontrollera att rätt verksamhetsuppdrag används!</a:t>
            </a:r>
          </a:p>
          <a:p>
            <a:pPr marL="285750" indent="-285750">
              <a:buFont typeface="Arial" panose="020B0604020202020204" pitchFamily="34" charset="0"/>
              <a:buChar char="•"/>
            </a:pPr>
            <a:r>
              <a:rPr lang="sv-SE" dirty="0"/>
              <a:t>För att kvittera prover:</a:t>
            </a:r>
            <a:br>
              <a:rPr lang="sv-SE" dirty="0"/>
            </a:br>
            <a:r>
              <a:rPr lang="sv-SE" dirty="0"/>
              <a:t>- Öppna ROS</a:t>
            </a:r>
            <a:br>
              <a:rPr lang="sv-SE" dirty="0"/>
            </a:br>
            <a:r>
              <a:rPr lang="sv-SE" dirty="0"/>
              <a:t>- Klicka F10 på tangentbordet</a:t>
            </a:r>
            <a:br>
              <a:rPr lang="sv-SE" dirty="0"/>
            </a:br>
            <a:r>
              <a:rPr lang="sv-SE" dirty="0"/>
              <a:t>- Scanna streckkod på etikett med handscanner </a:t>
            </a:r>
            <a:r>
              <a:rPr lang="sv-SE" i="1" dirty="0"/>
              <a:t>ELLER</a:t>
            </a:r>
            <a:br>
              <a:rPr lang="sv-SE" dirty="0"/>
            </a:br>
            <a:r>
              <a:rPr lang="sv-SE" dirty="0"/>
              <a:t>- Skriv in providentitetsnumret manuellt och klicka på </a:t>
            </a:r>
            <a:r>
              <a:rPr lang="sv-SE" b="1" dirty="0"/>
              <a:t>Sök.</a:t>
            </a:r>
          </a:p>
          <a:p>
            <a:pPr marL="285750" indent="-285750">
              <a:buFont typeface="Arial" panose="020B0604020202020204" pitchFamily="34" charset="0"/>
              <a:buChar char="•"/>
            </a:pPr>
            <a:r>
              <a:rPr lang="sv-SE" dirty="0"/>
              <a:t>När sista provet är kvitterat skickas automatiskt hela analysbeställningen i ROS till laboratorium på Region Östergötland eller till privat laboratorium.</a:t>
            </a:r>
          </a:p>
          <a:p>
            <a:endParaRPr lang="sv-SE" sz="2400" b="1" dirty="0"/>
          </a:p>
        </p:txBody>
      </p:sp>
      <p:pic>
        <p:nvPicPr>
          <p:cNvPr id="9" name="Bildobjekt 8">
            <a:extLst>
              <a:ext uri="{FF2B5EF4-FFF2-40B4-BE49-F238E27FC236}">
                <a16:creationId xmlns:a16="http://schemas.microsoft.com/office/drawing/2014/main" id="{CBB0ADFA-BF9D-E1CE-8A81-3221F6614FF9}"/>
              </a:ext>
            </a:extLst>
          </p:cNvPr>
          <p:cNvPicPr>
            <a:picLocks noChangeAspect="1"/>
          </p:cNvPicPr>
          <p:nvPr/>
        </p:nvPicPr>
        <p:blipFill>
          <a:blip r:embed="rId3"/>
          <a:stretch>
            <a:fillRect/>
          </a:stretch>
        </p:blipFill>
        <p:spPr>
          <a:xfrm>
            <a:off x="1257698" y="518223"/>
            <a:ext cx="3915220" cy="936000"/>
          </a:xfrm>
          <a:prstGeom prst="rect">
            <a:avLst/>
          </a:prstGeom>
        </p:spPr>
      </p:pic>
      <p:pic>
        <p:nvPicPr>
          <p:cNvPr id="10" name="Bildobjekt 9">
            <a:extLst>
              <a:ext uri="{FF2B5EF4-FFF2-40B4-BE49-F238E27FC236}">
                <a16:creationId xmlns:a16="http://schemas.microsoft.com/office/drawing/2014/main" id="{EAE027A8-5AB5-6619-0750-B9183AB7D2C7}"/>
              </a:ext>
            </a:extLst>
          </p:cNvPr>
          <p:cNvPicPr>
            <a:picLocks noChangeAspect="1"/>
          </p:cNvPicPr>
          <p:nvPr/>
        </p:nvPicPr>
        <p:blipFill>
          <a:blip r:embed="rId4"/>
          <a:stretch>
            <a:fillRect/>
          </a:stretch>
        </p:blipFill>
        <p:spPr>
          <a:xfrm>
            <a:off x="6071235" y="1178159"/>
            <a:ext cx="6120765" cy="3308985"/>
          </a:xfrm>
          <a:prstGeom prst="rect">
            <a:avLst/>
          </a:prstGeom>
        </p:spPr>
      </p:pic>
    </p:spTree>
    <p:extLst>
      <p:ext uri="{BB962C8B-B14F-4D97-AF65-F5344CB8AC3E}">
        <p14:creationId xmlns:p14="http://schemas.microsoft.com/office/powerpoint/2010/main" val="22075507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E1F1F4E7-B762-9BAE-4894-6DFBF040253B}"/>
              </a:ext>
            </a:extLst>
          </p:cNvPr>
          <p:cNvPicPr>
            <a:picLocks noChangeAspect="1"/>
          </p:cNvPicPr>
          <p:nvPr/>
        </p:nvPicPr>
        <p:blipFill>
          <a:blip r:embed="rId3"/>
          <a:stretch>
            <a:fillRect/>
          </a:stretch>
        </p:blipFill>
        <p:spPr>
          <a:xfrm>
            <a:off x="7853833" y="1820462"/>
            <a:ext cx="4248150" cy="4310380"/>
          </a:xfrm>
          <a:prstGeom prst="rect">
            <a:avLst/>
          </a:prstGeom>
          <a:ln>
            <a:solidFill>
              <a:schemeClr val="bg1">
                <a:lumMod val="50000"/>
              </a:schemeClr>
            </a:solidFill>
          </a:ln>
        </p:spPr>
      </p:pic>
      <p:sp>
        <p:nvSpPr>
          <p:cNvPr id="3" name="Platshållare för bildnummer 2">
            <a:extLst>
              <a:ext uri="{FF2B5EF4-FFF2-40B4-BE49-F238E27FC236}">
                <a16:creationId xmlns:a16="http://schemas.microsoft.com/office/drawing/2014/main" id="{2E3B14A1-6287-9337-365E-FDE4221575C2}"/>
              </a:ext>
            </a:extLst>
          </p:cNvPr>
          <p:cNvSpPr>
            <a:spLocks noGrp="1"/>
          </p:cNvSpPr>
          <p:nvPr>
            <p:ph type="sldNum" sz="quarter" idx="12"/>
          </p:nvPr>
        </p:nvSpPr>
        <p:spPr/>
        <p:txBody>
          <a:bodyPr/>
          <a:lstStyle/>
          <a:p>
            <a:fld id="{5204B58B-0420-4827-A2A8-7A3D043AFDDE}" type="slidenum">
              <a:rPr lang="sv-SE" smtClean="0"/>
              <a:t>14</a:t>
            </a:fld>
            <a:endParaRPr lang="sv-SE" dirty="0"/>
          </a:p>
        </p:txBody>
      </p:sp>
      <p:sp>
        <p:nvSpPr>
          <p:cNvPr id="7" name="Platshållare för innehåll 6">
            <a:extLst>
              <a:ext uri="{FF2B5EF4-FFF2-40B4-BE49-F238E27FC236}">
                <a16:creationId xmlns:a16="http://schemas.microsoft.com/office/drawing/2014/main" id="{E2EA9156-940C-6750-E91E-DE6733D91220}"/>
              </a:ext>
            </a:extLst>
          </p:cNvPr>
          <p:cNvSpPr>
            <a:spLocks noGrp="1"/>
          </p:cNvSpPr>
          <p:nvPr>
            <p:ph sz="half" idx="2"/>
          </p:nvPr>
        </p:nvSpPr>
        <p:spPr>
          <a:xfrm>
            <a:off x="616225" y="1580008"/>
            <a:ext cx="5198165" cy="3697983"/>
          </a:xfrm>
        </p:spPr>
        <p:txBody>
          <a:bodyPr anchor="t" anchorCtr="0"/>
          <a:lstStyle/>
          <a:p>
            <a:pPr algn="ctr"/>
            <a:r>
              <a:rPr lang="sv-SE" sz="2400" b="1" dirty="0"/>
              <a:t>KVITTERA OCH SKICKA PROVER</a:t>
            </a:r>
          </a:p>
          <a:p>
            <a:r>
              <a:rPr lang="sv-SE" b="1" dirty="0"/>
              <a:t>Om du inte ska eller kan ta samtliga prover?</a:t>
            </a:r>
          </a:p>
          <a:p>
            <a:pPr marL="285750" indent="-285750">
              <a:buFont typeface="Arial" panose="020B0604020202020204" pitchFamily="34" charset="0"/>
              <a:buChar char="•"/>
            </a:pPr>
            <a:r>
              <a:rPr lang="sv-SE" sz="1600" dirty="0"/>
              <a:t>Scanna eller skriv in de prover som </a:t>
            </a:r>
            <a:r>
              <a:rPr lang="sv-SE" sz="1600" u="sng" dirty="0"/>
              <a:t>är tagna</a:t>
            </a:r>
            <a:r>
              <a:rPr lang="sv-SE" sz="1600" dirty="0"/>
              <a:t>.</a:t>
            </a:r>
            <a:br>
              <a:rPr lang="sv-SE" sz="1600" dirty="0"/>
            </a:br>
            <a:r>
              <a:rPr lang="sv-SE" sz="1600" dirty="0"/>
              <a:t>Klicka på </a:t>
            </a:r>
            <a:r>
              <a:rPr lang="sv-SE" sz="1600" b="1" dirty="0"/>
              <a:t>Skicka.</a:t>
            </a:r>
          </a:p>
          <a:p>
            <a:pPr marL="285750" indent="-285750">
              <a:buFont typeface="Arial" panose="020B0604020202020204" pitchFamily="34" charset="0"/>
              <a:buChar char="•"/>
            </a:pPr>
            <a:r>
              <a:rPr lang="sv-SE" sz="1600" dirty="0"/>
              <a:t>Du kommer då få upp en ruta som frågar vad du vill göra med proverna som </a:t>
            </a:r>
            <a:r>
              <a:rPr lang="sv-SE" sz="1600" u="sng" dirty="0"/>
              <a:t>inte är tagna</a:t>
            </a:r>
            <a:r>
              <a:rPr lang="sv-SE" sz="1600" dirty="0"/>
              <a:t>.</a:t>
            </a:r>
          </a:p>
          <a:p>
            <a:pPr marL="285750" indent="-285750">
              <a:buFont typeface="Arial" panose="020B0604020202020204" pitchFamily="34" charset="0"/>
              <a:buChar char="•"/>
            </a:pPr>
            <a:r>
              <a:rPr lang="sv-SE" sz="1600" dirty="0"/>
              <a:t>Välj </a:t>
            </a:r>
            <a:r>
              <a:rPr lang="sv-SE" sz="1600" b="1" dirty="0"/>
              <a:t>Kopiera </a:t>
            </a:r>
            <a:r>
              <a:rPr lang="sv-SE" sz="1600" dirty="0"/>
              <a:t>så att övriga prover sparas och så beställaren av proverna kan ta ställning till hur man ska hantera de ej tagna proverna. </a:t>
            </a:r>
            <a:br>
              <a:rPr lang="sv-SE" sz="1600" dirty="0"/>
            </a:br>
            <a:br>
              <a:rPr lang="sv-SE" sz="1600" dirty="0"/>
            </a:br>
            <a:r>
              <a:rPr lang="sv-SE" sz="1600" dirty="0"/>
              <a:t>Klicka på </a:t>
            </a:r>
            <a:r>
              <a:rPr lang="sv-SE" sz="1600" b="1" dirty="0"/>
              <a:t>Skicka.</a:t>
            </a:r>
            <a:br>
              <a:rPr lang="sv-SE" sz="1600" dirty="0"/>
            </a:br>
            <a:br>
              <a:rPr lang="sv-SE" dirty="0"/>
            </a:br>
            <a:endParaRPr lang="sv-SE" dirty="0"/>
          </a:p>
        </p:txBody>
      </p:sp>
      <p:pic>
        <p:nvPicPr>
          <p:cNvPr id="9" name="Bildobjekt 8">
            <a:extLst>
              <a:ext uri="{FF2B5EF4-FFF2-40B4-BE49-F238E27FC236}">
                <a16:creationId xmlns:a16="http://schemas.microsoft.com/office/drawing/2014/main" id="{CBB0ADFA-BF9D-E1CE-8A81-3221F6614FF9}"/>
              </a:ext>
            </a:extLst>
          </p:cNvPr>
          <p:cNvPicPr>
            <a:picLocks noChangeAspect="1"/>
          </p:cNvPicPr>
          <p:nvPr/>
        </p:nvPicPr>
        <p:blipFill>
          <a:blip r:embed="rId4"/>
          <a:stretch>
            <a:fillRect/>
          </a:stretch>
        </p:blipFill>
        <p:spPr>
          <a:xfrm>
            <a:off x="1257698" y="518223"/>
            <a:ext cx="3915220" cy="936000"/>
          </a:xfrm>
          <a:prstGeom prst="rect">
            <a:avLst/>
          </a:prstGeom>
        </p:spPr>
      </p:pic>
      <p:cxnSp>
        <p:nvCxnSpPr>
          <p:cNvPr id="6" name="Rak pilkoppling 5">
            <a:extLst>
              <a:ext uri="{FF2B5EF4-FFF2-40B4-BE49-F238E27FC236}">
                <a16:creationId xmlns:a16="http://schemas.microsoft.com/office/drawing/2014/main" id="{7C186CFB-0B48-7D61-8512-255EF4ADEA7B}"/>
              </a:ext>
            </a:extLst>
          </p:cNvPr>
          <p:cNvCxnSpPr>
            <a:cxnSpLocks/>
          </p:cNvCxnSpPr>
          <p:nvPr/>
        </p:nvCxnSpPr>
        <p:spPr>
          <a:xfrm>
            <a:off x="7219950" y="3498386"/>
            <a:ext cx="1109041" cy="715805"/>
          </a:xfrm>
          <a:prstGeom prst="straightConnector1">
            <a:avLst/>
          </a:prstGeom>
          <a:ln w="25400">
            <a:solidFill>
              <a:srgbClr val="FB575C"/>
            </a:solidFill>
            <a:prstDash val="sysDot"/>
            <a:tailEnd type="triangle"/>
          </a:ln>
        </p:spPr>
        <p:style>
          <a:lnRef idx="1">
            <a:schemeClr val="accent1"/>
          </a:lnRef>
          <a:fillRef idx="0">
            <a:schemeClr val="accent1"/>
          </a:fillRef>
          <a:effectRef idx="0">
            <a:schemeClr val="accent1"/>
          </a:effectRef>
          <a:fontRef idx="minor">
            <a:schemeClr val="tx1"/>
          </a:fontRef>
        </p:style>
      </p:cxnSp>
      <p:pic>
        <p:nvPicPr>
          <p:cNvPr id="1026" name="Bildobjekt 1">
            <a:extLst>
              <a:ext uri="{FF2B5EF4-FFF2-40B4-BE49-F238E27FC236}">
                <a16:creationId xmlns:a16="http://schemas.microsoft.com/office/drawing/2014/main" id="{A70D1629-13EC-CF81-9534-A4E88D14FB2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73515" y="0"/>
            <a:ext cx="3560635" cy="3498386"/>
          </a:xfrm>
          <a:prstGeom prst="rect">
            <a:avLst/>
          </a:prstGeom>
          <a:noFill/>
          <a:ln w="9525">
            <a:solidFill>
              <a:schemeClr val="bg1">
                <a:lumMod val="50000"/>
              </a:schemeClr>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698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bildnummer 2">
            <a:extLst>
              <a:ext uri="{FF2B5EF4-FFF2-40B4-BE49-F238E27FC236}">
                <a16:creationId xmlns:a16="http://schemas.microsoft.com/office/drawing/2014/main" id="{D178D881-2E5D-92A7-F2F2-EF0910A1B6D3}"/>
              </a:ext>
            </a:extLst>
          </p:cNvPr>
          <p:cNvSpPr>
            <a:spLocks noGrp="1"/>
          </p:cNvSpPr>
          <p:nvPr>
            <p:ph type="sldNum" sz="quarter" idx="12"/>
          </p:nvPr>
        </p:nvSpPr>
        <p:spPr/>
        <p:txBody>
          <a:bodyPr/>
          <a:lstStyle/>
          <a:p>
            <a:fld id="{5204B58B-0420-4827-A2A8-7A3D043AFDDE}" type="slidenum">
              <a:rPr lang="sv-SE" smtClean="0"/>
              <a:t>15</a:t>
            </a:fld>
            <a:endParaRPr lang="sv-SE" dirty="0"/>
          </a:p>
        </p:txBody>
      </p:sp>
      <p:sp>
        <p:nvSpPr>
          <p:cNvPr id="4" name="Platshållare för innehåll 3">
            <a:extLst>
              <a:ext uri="{FF2B5EF4-FFF2-40B4-BE49-F238E27FC236}">
                <a16:creationId xmlns:a16="http://schemas.microsoft.com/office/drawing/2014/main" id="{822A4A2F-C173-4BD9-C2FD-F02FCC1E75B0}"/>
              </a:ext>
            </a:extLst>
          </p:cNvPr>
          <p:cNvSpPr>
            <a:spLocks noGrp="1"/>
          </p:cNvSpPr>
          <p:nvPr>
            <p:ph sz="half" idx="2"/>
          </p:nvPr>
        </p:nvSpPr>
        <p:spPr>
          <a:xfrm>
            <a:off x="897119" y="1761423"/>
            <a:ext cx="4550780" cy="3791575"/>
          </a:xfrm>
        </p:spPr>
        <p:txBody>
          <a:bodyPr anchor="t" anchorCtr="0"/>
          <a:lstStyle/>
          <a:p>
            <a:r>
              <a:rPr lang="sv-SE" sz="2400" b="1" dirty="0"/>
              <a:t>TRANSPORT OCH INLÄMNING AV PROVER</a:t>
            </a:r>
            <a:br>
              <a:rPr lang="sv-SE" dirty="0"/>
            </a:br>
            <a:br>
              <a:rPr lang="sv-SE" dirty="0"/>
            </a:br>
            <a:r>
              <a:rPr lang="sv-SE" dirty="0"/>
              <a:t>Transportera Folkes prover till labb</a:t>
            </a:r>
            <a:br>
              <a:rPr lang="sv-SE" dirty="0"/>
            </a:br>
            <a:br>
              <a:rPr lang="sv-SE" dirty="0"/>
            </a:br>
            <a:r>
              <a:rPr lang="sv-SE" dirty="0"/>
              <a:t>Lämna in uppmärkta prover samt lappen som etiketterna suttit på enligt nuvarande rutin (skriv namn och telefonnummer på)</a:t>
            </a:r>
            <a:br>
              <a:rPr lang="sv-SE" dirty="0"/>
            </a:br>
            <a:br>
              <a:rPr lang="sv-SE" dirty="0"/>
            </a:br>
            <a:r>
              <a:rPr lang="sv-SE" dirty="0"/>
              <a:t>Kom ihåg att meddela att proverna är scannade vid inlämning</a:t>
            </a:r>
          </a:p>
          <a:p>
            <a:endParaRPr lang="sv-SE" dirty="0"/>
          </a:p>
        </p:txBody>
      </p:sp>
      <p:pic>
        <p:nvPicPr>
          <p:cNvPr id="17" name="Platshållare för bild 16">
            <a:extLst>
              <a:ext uri="{FF2B5EF4-FFF2-40B4-BE49-F238E27FC236}">
                <a16:creationId xmlns:a16="http://schemas.microsoft.com/office/drawing/2014/main" id="{2F1840C3-3E0E-63AB-FC6A-BD3FD8C69807}"/>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l="46" r="46"/>
          <a:stretch>
            <a:fillRect/>
          </a:stretch>
        </p:blipFill>
        <p:spPr/>
      </p:pic>
      <p:pic>
        <p:nvPicPr>
          <p:cNvPr id="5" name="Bildobjekt 4">
            <a:extLst>
              <a:ext uri="{FF2B5EF4-FFF2-40B4-BE49-F238E27FC236}">
                <a16:creationId xmlns:a16="http://schemas.microsoft.com/office/drawing/2014/main" id="{2632D59E-666B-9067-15B6-8303B8C789F0}"/>
              </a:ext>
            </a:extLst>
          </p:cNvPr>
          <p:cNvPicPr>
            <a:picLocks noChangeAspect="1"/>
          </p:cNvPicPr>
          <p:nvPr/>
        </p:nvPicPr>
        <p:blipFill>
          <a:blip r:embed="rId4"/>
          <a:stretch>
            <a:fillRect/>
          </a:stretch>
        </p:blipFill>
        <p:spPr>
          <a:xfrm>
            <a:off x="1204607" y="617199"/>
            <a:ext cx="3935804" cy="936000"/>
          </a:xfrm>
          <a:prstGeom prst="rect">
            <a:avLst/>
          </a:prstGeom>
        </p:spPr>
      </p:pic>
    </p:spTree>
    <p:extLst>
      <p:ext uri="{BB962C8B-B14F-4D97-AF65-F5344CB8AC3E}">
        <p14:creationId xmlns:p14="http://schemas.microsoft.com/office/powerpoint/2010/main" val="36104059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bildnummer 2">
            <a:extLst>
              <a:ext uri="{FF2B5EF4-FFF2-40B4-BE49-F238E27FC236}">
                <a16:creationId xmlns:a16="http://schemas.microsoft.com/office/drawing/2014/main" id="{F86CDBD4-8512-51B7-C498-8E00B2EB5ADC}"/>
              </a:ext>
            </a:extLst>
          </p:cNvPr>
          <p:cNvSpPr>
            <a:spLocks noGrp="1"/>
          </p:cNvSpPr>
          <p:nvPr>
            <p:ph type="sldNum" sz="quarter" idx="12"/>
          </p:nvPr>
        </p:nvSpPr>
        <p:spPr/>
        <p:txBody>
          <a:bodyPr/>
          <a:lstStyle/>
          <a:p>
            <a:fld id="{5204B58B-0420-4827-A2A8-7A3D043AFDDE}" type="slidenum">
              <a:rPr lang="sv-SE" smtClean="0"/>
              <a:t>16</a:t>
            </a:fld>
            <a:endParaRPr lang="sv-SE" dirty="0"/>
          </a:p>
        </p:txBody>
      </p:sp>
      <p:sp>
        <p:nvSpPr>
          <p:cNvPr id="7" name="Platshållare för innehåll 6">
            <a:extLst>
              <a:ext uri="{FF2B5EF4-FFF2-40B4-BE49-F238E27FC236}">
                <a16:creationId xmlns:a16="http://schemas.microsoft.com/office/drawing/2014/main" id="{168451BB-7C99-2474-9743-449B36816A26}"/>
              </a:ext>
            </a:extLst>
          </p:cNvPr>
          <p:cNvSpPr>
            <a:spLocks noGrp="1"/>
          </p:cNvSpPr>
          <p:nvPr>
            <p:ph sz="half" idx="2"/>
          </p:nvPr>
        </p:nvSpPr>
        <p:spPr>
          <a:xfrm>
            <a:off x="714186" y="1701800"/>
            <a:ext cx="4979624" cy="3626200"/>
          </a:xfrm>
        </p:spPr>
        <p:txBody>
          <a:bodyPr anchor="t" anchorCtr="0"/>
          <a:lstStyle/>
          <a:p>
            <a:r>
              <a:rPr lang="sv-SE" sz="2400" b="1" dirty="0"/>
              <a:t>TA DEL AV PROVSVAR I ROS</a:t>
            </a:r>
          </a:p>
          <a:p>
            <a:r>
              <a:rPr lang="sv-SE" sz="1300" i="1" dirty="0"/>
              <a:t>Kontrollera att rätt verksamhetsuppdrag används!</a:t>
            </a:r>
          </a:p>
          <a:p>
            <a:r>
              <a:rPr lang="sv-SE" dirty="0"/>
              <a:t>Sök fram Folke i Befolkningsregistret på samma sätt som vid utskrift av provtagnings-</a:t>
            </a:r>
            <a:br>
              <a:rPr lang="sv-SE" dirty="0"/>
            </a:br>
            <a:r>
              <a:rPr lang="sv-SE" dirty="0"/>
              <a:t>underlag.</a:t>
            </a:r>
          </a:p>
          <a:p>
            <a:r>
              <a:rPr lang="sv-SE" dirty="0"/>
              <a:t>Bocka i </a:t>
            </a:r>
            <a:r>
              <a:rPr lang="sv-SE" b="1" dirty="0"/>
              <a:t>Utökad läsrätt.</a:t>
            </a:r>
          </a:p>
          <a:p>
            <a:r>
              <a:rPr lang="sv-SE" dirty="0"/>
              <a:t>Välj </a:t>
            </a:r>
            <a:r>
              <a:rPr lang="sv-SE" b="1" dirty="0"/>
              <a:t>Svarsöversikter.</a:t>
            </a:r>
          </a:p>
          <a:p>
            <a:r>
              <a:rPr lang="sv-SE" dirty="0"/>
              <a:t>Välj </a:t>
            </a:r>
            <a:r>
              <a:rPr lang="sv-SE" b="1" dirty="0"/>
              <a:t>Kumulativ översikt.</a:t>
            </a:r>
          </a:p>
          <a:p>
            <a:endParaRPr lang="sv-SE" sz="1300" b="1" dirty="0"/>
          </a:p>
        </p:txBody>
      </p:sp>
      <p:pic>
        <p:nvPicPr>
          <p:cNvPr id="4" name="Bildobjekt 3">
            <a:extLst>
              <a:ext uri="{FF2B5EF4-FFF2-40B4-BE49-F238E27FC236}">
                <a16:creationId xmlns:a16="http://schemas.microsoft.com/office/drawing/2014/main" id="{CFBEF43E-085B-5F4E-B0FC-1466D43AEDA5}"/>
              </a:ext>
            </a:extLst>
          </p:cNvPr>
          <p:cNvPicPr>
            <a:picLocks noChangeAspect="1"/>
          </p:cNvPicPr>
          <p:nvPr/>
        </p:nvPicPr>
        <p:blipFill>
          <a:blip r:embed="rId3"/>
          <a:stretch>
            <a:fillRect/>
          </a:stretch>
        </p:blipFill>
        <p:spPr>
          <a:xfrm>
            <a:off x="1262176" y="594000"/>
            <a:ext cx="3883645" cy="936000"/>
          </a:xfrm>
          <a:prstGeom prst="rect">
            <a:avLst/>
          </a:prstGeom>
        </p:spPr>
      </p:pic>
      <p:pic>
        <p:nvPicPr>
          <p:cNvPr id="5" name="Bildobjekt 4">
            <a:extLst>
              <a:ext uri="{FF2B5EF4-FFF2-40B4-BE49-F238E27FC236}">
                <a16:creationId xmlns:a16="http://schemas.microsoft.com/office/drawing/2014/main" id="{591D3F75-1A79-07C1-7CED-F3DCEC314A49}"/>
              </a:ext>
            </a:extLst>
          </p:cNvPr>
          <p:cNvPicPr>
            <a:picLocks noChangeAspect="1"/>
          </p:cNvPicPr>
          <p:nvPr/>
        </p:nvPicPr>
        <p:blipFill>
          <a:blip r:embed="rId4"/>
          <a:stretch>
            <a:fillRect/>
          </a:stretch>
        </p:blipFill>
        <p:spPr>
          <a:xfrm>
            <a:off x="6393456" y="526988"/>
            <a:ext cx="5504761" cy="434030"/>
          </a:xfrm>
          <a:prstGeom prst="rect">
            <a:avLst/>
          </a:prstGeom>
          <a:ln>
            <a:solidFill>
              <a:schemeClr val="tx1">
                <a:lumMod val="50000"/>
                <a:lumOff val="50000"/>
              </a:schemeClr>
            </a:solidFill>
          </a:ln>
        </p:spPr>
      </p:pic>
      <p:pic>
        <p:nvPicPr>
          <p:cNvPr id="9" name="Bildobjekt 8">
            <a:extLst>
              <a:ext uri="{FF2B5EF4-FFF2-40B4-BE49-F238E27FC236}">
                <a16:creationId xmlns:a16="http://schemas.microsoft.com/office/drawing/2014/main" id="{3363F41A-659E-0F70-0239-9D22742B5A54}"/>
              </a:ext>
            </a:extLst>
          </p:cNvPr>
          <p:cNvPicPr>
            <a:picLocks noChangeAspect="1"/>
          </p:cNvPicPr>
          <p:nvPr/>
        </p:nvPicPr>
        <p:blipFill rotWithShape="1">
          <a:blip r:embed="rId5"/>
          <a:srcRect r="46280"/>
          <a:stretch/>
        </p:blipFill>
        <p:spPr>
          <a:xfrm>
            <a:off x="7127230" y="1161973"/>
            <a:ext cx="4037212" cy="3397834"/>
          </a:xfrm>
          <a:prstGeom prst="rect">
            <a:avLst/>
          </a:prstGeom>
          <a:ln>
            <a:solidFill>
              <a:schemeClr val="tx1">
                <a:lumMod val="50000"/>
                <a:lumOff val="50000"/>
              </a:schemeClr>
            </a:solidFill>
          </a:ln>
        </p:spPr>
      </p:pic>
      <p:sp>
        <p:nvSpPr>
          <p:cNvPr id="10" name="Ellips 9">
            <a:extLst>
              <a:ext uri="{FF2B5EF4-FFF2-40B4-BE49-F238E27FC236}">
                <a16:creationId xmlns:a16="http://schemas.microsoft.com/office/drawing/2014/main" id="{6B7389E1-2E4C-5726-EF31-31F70DEEA247}"/>
              </a:ext>
            </a:extLst>
          </p:cNvPr>
          <p:cNvSpPr/>
          <p:nvPr/>
        </p:nvSpPr>
        <p:spPr>
          <a:xfrm>
            <a:off x="7061814" y="3294043"/>
            <a:ext cx="613405" cy="134957"/>
          </a:xfrm>
          <a:prstGeom prst="ellipse">
            <a:avLst/>
          </a:prstGeom>
          <a:noFill/>
          <a:ln w="25400">
            <a:solidFill>
              <a:srgbClr val="FB575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pPr>
            <a:endParaRPr lang="sv-SE" dirty="0" err="1"/>
          </a:p>
        </p:txBody>
      </p:sp>
      <p:sp>
        <p:nvSpPr>
          <p:cNvPr id="11" name="Ellips 10">
            <a:extLst>
              <a:ext uri="{FF2B5EF4-FFF2-40B4-BE49-F238E27FC236}">
                <a16:creationId xmlns:a16="http://schemas.microsoft.com/office/drawing/2014/main" id="{C26FA2B2-9FCE-7527-110E-989E46CEA02B}"/>
              </a:ext>
            </a:extLst>
          </p:cNvPr>
          <p:cNvSpPr/>
          <p:nvPr/>
        </p:nvSpPr>
        <p:spPr>
          <a:xfrm>
            <a:off x="7930311" y="1611829"/>
            <a:ext cx="613405" cy="134957"/>
          </a:xfrm>
          <a:prstGeom prst="ellipse">
            <a:avLst/>
          </a:prstGeom>
          <a:noFill/>
          <a:ln w="25400">
            <a:solidFill>
              <a:srgbClr val="FB575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pPr>
            <a:endParaRPr lang="sv-SE" dirty="0" err="1"/>
          </a:p>
        </p:txBody>
      </p:sp>
      <p:cxnSp>
        <p:nvCxnSpPr>
          <p:cNvPr id="13" name="Rak pilkoppling 12">
            <a:extLst>
              <a:ext uri="{FF2B5EF4-FFF2-40B4-BE49-F238E27FC236}">
                <a16:creationId xmlns:a16="http://schemas.microsoft.com/office/drawing/2014/main" id="{7D05067B-139C-DDA3-C250-91AA4A6D121A}"/>
              </a:ext>
            </a:extLst>
          </p:cNvPr>
          <p:cNvCxnSpPr/>
          <p:nvPr/>
        </p:nvCxnSpPr>
        <p:spPr>
          <a:xfrm flipV="1">
            <a:off x="7675219" y="1746786"/>
            <a:ext cx="561794" cy="1614735"/>
          </a:xfrm>
          <a:prstGeom prst="straightConnector1">
            <a:avLst/>
          </a:prstGeom>
          <a:ln w="19050">
            <a:solidFill>
              <a:srgbClr val="FB575C"/>
            </a:solidFill>
            <a:prstDash val="sys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302968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bildnummer 2">
            <a:extLst>
              <a:ext uri="{FF2B5EF4-FFF2-40B4-BE49-F238E27FC236}">
                <a16:creationId xmlns:a16="http://schemas.microsoft.com/office/drawing/2014/main" id="{F86CDBD4-8512-51B7-C498-8E00B2EB5ADC}"/>
              </a:ext>
            </a:extLst>
          </p:cNvPr>
          <p:cNvSpPr>
            <a:spLocks noGrp="1"/>
          </p:cNvSpPr>
          <p:nvPr>
            <p:ph type="sldNum" sz="quarter" idx="12"/>
          </p:nvPr>
        </p:nvSpPr>
        <p:spPr/>
        <p:txBody>
          <a:bodyPr/>
          <a:lstStyle/>
          <a:p>
            <a:fld id="{5204B58B-0420-4827-A2A8-7A3D043AFDDE}" type="slidenum">
              <a:rPr lang="sv-SE" smtClean="0"/>
              <a:t>17</a:t>
            </a:fld>
            <a:endParaRPr lang="sv-SE" dirty="0"/>
          </a:p>
        </p:txBody>
      </p:sp>
      <p:sp>
        <p:nvSpPr>
          <p:cNvPr id="7" name="Platshållare för innehåll 6">
            <a:extLst>
              <a:ext uri="{FF2B5EF4-FFF2-40B4-BE49-F238E27FC236}">
                <a16:creationId xmlns:a16="http://schemas.microsoft.com/office/drawing/2014/main" id="{168451BB-7C99-2474-9743-449B36816A26}"/>
              </a:ext>
            </a:extLst>
          </p:cNvPr>
          <p:cNvSpPr>
            <a:spLocks noGrp="1"/>
          </p:cNvSpPr>
          <p:nvPr>
            <p:ph sz="half" idx="2"/>
          </p:nvPr>
        </p:nvSpPr>
        <p:spPr>
          <a:xfrm>
            <a:off x="648000" y="1713675"/>
            <a:ext cx="5448000" cy="3626200"/>
          </a:xfrm>
        </p:spPr>
        <p:txBody>
          <a:bodyPr anchor="t" anchorCtr="0"/>
          <a:lstStyle/>
          <a:p>
            <a:r>
              <a:rPr lang="sv-SE" sz="2400" b="1" dirty="0"/>
              <a:t>TA DEL AV PROVSVAR I ROS</a:t>
            </a:r>
          </a:p>
          <a:p>
            <a:r>
              <a:rPr lang="sv-SE" sz="1600" dirty="0"/>
              <a:t>Vad kan du se i Kumulativ översikt?</a:t>
            </a:r>
          </a:p>
          <a:p>
            <a:pPr marL="285750" indent="-285750">
              <a:buFont typeface="Arial" panose="020B0604020202020204" pitchFamily="34" charset="0"/>
              <a:buChar char="•"/>
            </a:pPr>
            <a:r>
              <a:rPr lang="sv-SE" sz="1600" dirty="0"/>
              <a:t>Olika provtyper</a:t>
            </a:r>
          </a:p>
          <a:p>
            <a:pPr marL="285750" indent="-285750">
              <a:buFont typeface="Arial" panose="020B0604020202020204" pitchFamily="34" charset="0"/>
              <a:buChar char="•"/>
            </a:pPr>
            <a:r>
              <a:rPr lang="sv-SE" sz="1600" dirty="0"/>
              <a:t>Vilka prover som analyseras/vilka svar som inkommit</a:t>
            </a:r>
          </a:p>
          <a:p>
            <a:pPr marL="285750" indent="-285750">
              <a:buFont typeface="Arial" panose="020B0604020202020204" pitchFamily="34" charset="0"/>
              <a:buChar char="•"/>
            </a:pPr>
            <a:r>
              <a:rPr lang="sv-SE" sz="1600" dirty="0"/>
              <a:t>Provsvar utanför referensvärde (röd text + </a:t>
            </a:r>
            <a:r>
              <a:rPr lang="sv-SE" sz="1600" dirty="0" err="1"/>
              <a:t>asterix</a:t>
            </a:r>
            <a:r>
              <a:rPr lang="sv-SE" sz="1600" dirty="0"/>
              <a:t>)</a:t>
            </a:r>
          </a:p>
          <a:p>
            <a:pPr marL="285750" indent="-285750">
              <a:buFont typeface="Arial" panose="020B0604020202020204" pitchFamily="34" charset="0"/>
              <a:buChar char="•"/>
            </a:pPr>
            <a:r>
              <a:rPr lang="sv-SE" sz="1600" dirty="0"/>
              <a:t>Om det finns kommentar till provsvaret (blå triangel)</a:t>
            </a:r>
          </a:p>
          <a:p>
            <a:pPr marL="285750" indent="-285750">
              <a:buFont typeface="Arial" panose="020B0604020202020204" pitchFamily="34" charset="0"/>
              <a:buChar char="•"/>
            </a:pPr>
            <a:r>
              <a:rPr lang="sv-SE" sz="1600" dirty="0"/>
              <a:t>Om svaret är kvitterat (ej fylld grön triangel)</a:t>
            </a:r>
          </a:p>
          <a:p>
            <a:pPr marL="285750" indent="-285750">
              <a:buFont typeface="Arial" panose="020B0604020202020204" pitchFamily="34" charset="0"/>
              <a:buChar char="•"/>
            </a:pPr>
            <a:r>
              <a:rPr lang="sv-SE" sz="1600" dirty="0"/>
              <a:t>Om svaret är signerat (fylld grön triangel)</a:t>
            </a:r>
          </a:p>
          <a:p>
            <a:pPr marL="285750" indent="-285750">
              <a:buFont typeface="Arial" panose="020B0604020202020204" pitchFamily="34" charset="0"/>
              <a:buChar char="•"/>
            </a:pPr>
            <a:endParaRPr lang="sv-SE" dirty="0"/>
          </a:p>
        </p:txBody>
      </p:sp>
      <p:pic>
        <p:nvPicPr>
          <p:cNvPr id="4" name="Bildobjekt 3">
            <a:extLst>
              <a:ext uri="{FF2B5EF4-FFF2-40B4-BE49-F238E27FC236}">
                <a16:creationId xmlns:a16="http://schemas.microsoft.com/office/drawing/2014/main" id="{CFBEF43E-085B-5F4E-B0FC-1466D43AEDA5}"/>
              </a:ext>
            </a:extLst>
          </p:cNvPr>
          <p:cNvPicPr>
            <a:picLocks noChangeAspect="1"/>
          </p:cNvPicPr>
          <p:nvPr/>
        </p:nvPicPr>
        <p:blipFill>
          <a:blip r:embed="rId3"/>
          <a:stretch>
            <a:fillRect/>
          </a:stretch>
        </p:blipFill>
        <p:spPr>
          <a:xfrm>
            <a:off x="1262176" y="594000"/>
            <a:ext cx="3883645" cy="936000"/>
          </a:xfrm>
          <a:prstGeom prst="rect">
            <a:avLst/>
          </a:prstGeom>
        </p:spPr>
      </p:pic>
      <p:pic>
        <p:nvPicPr>
          <p:cNvPr id="2" name="Bildobjekt 1">
            <a:extLst>
              <a:ext uri="{FF2B5EF4-FFF2-40B4-BE49-F238E27FC236}">
                <a16:creationId xmlns:a16="http://schemas.microsoft.com/office/drawing/2014/main" id="{D6E86A23-BE3A-96DE-CE51-F8086014181C}"/>
              </a:ext>
            </a:extLst>
          </p:cNvPr>
          <p:cNvPicPr>
            <a:picLocks noChangeAspect="1"/>
          </p:cNvPicPr>
          <p:nvPr/>
        </p:nvPicPr>
        <p:blipFill>
          <a:blip r:embed="rId4"/>
          <a:stretch>
            <a:fillRect/>
          </a:stretch>
        </p:blipFill>
        <p:spPr>
          <a:xfrm>
            <a:off x="6071235" y="1530000"/>
            <a:ext cx="6120765" cy="2767330"/>
          </a:xfrm>
          <a:prstGeom prst="rect">
            <a:avLst/>
          </a:prstGeom>
        </p:spPr>
      </p:pic>
      <p:pic>
        <p:nvPicPr>
          <p:cNvPr id="5" name="Bildobjekt 4">
            <a:extLst>
              <a:ext uri="{FF2B5EF4-FFF2-40B4-BE49-F238E27FC236}">
                <a16:creationId xmlns:a16="http://schemas.microsoft.com/office/drawing/2014/main" id="{A0BEE657-851F-AB64-15B2-AD130A921A64}"/>
              </a:ext>
            </a:extLst>
          </p:cNvPr>
          <p:cNvPicPr>
            <a:picLocks noChangeAspect="1"/>
          </p:cNvPicPr>
          <p:nvPr/>
        </p:nvPicPr>
        <p:blipFill rotWithShape="1">
          <a:blip r:embed="rId5"/>
          <a:srcRect l="16755" r="14059"/>
          <a:stretch/>
        </p:blipFill>
        <p:spPr bwMode="auto">
          <a:xfrm>
            <a:off x="8658225" y="4454685"/>
            <a:ext cx="971550" cy="885190"/>
          </a:xfrm>
          <a:prstGeom prst="rect">
            <a:avLst/>
          </a:prstGeom>
          <a:ln>
            <a:noFill/>
          </a:ln>
          <a:extLst>
            <a:ext uri="{53640926-AAD7-44D8-BBD7-CCE9431645EC}">
              <a14:shadowObscured xmlns:a14="http://schemas.microsoft.com/office/drawing/2010/main"/>
            </a:ext>
          </a:extLst>
        </p:spPr>
      </p:pic>
      <p:pic>
        <p:nvPicPr>
          <p:cNvPr id="6" name="Bildobjekt 5">
            <a:extLst>
              <a:ext uri="{FF2B5EF4-FFF2-40B4-BE49-F238E27FC236}">
                <a16:creationId xmlns:a16="http://schemas.microsoft.com/office/drawing/2014/main" id="{6B5E2564-29F4-D4A6-0AF4-3F2BFCD0D5AF}"/>
              </a:ext>
            </a:extLst>
          </p:cNvPr>
          <p:cNvPicPr>
            <a:picLocks noChangeAspect="1"/>
          </p:cNvPicPr>
          <p:nvPr/>
        </p:nvPicPr>
        <p:blipFill>
          <a:blip r:embed="rId6"/>
          <a:stretch>
            <a:fillRect/>
          </a:stretch>
        </p:blipFill>
        <p:spPr>
          <a:xfrm>
            <a:off x="2502105" y="2613869"/>
            <a:ext cx="971550" cy="461433"/>
          </a:xfrm>
          <a:prstGeom prst="rect">
            <a:avLst/>
          </a:prstGeom>
        </p:spPr>
      </p:pic>
    </p:spTree>
    <p:extLst>
      <p:ext uri="{BB962C8B-B14F-4D97-AF65-F5344CB8AC3E}">
        <p14:creationId xmlns:p14="http://schemas.microsoft.com/office/powerpoint/2010/main" val="37459202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nsertedImage">
            <a:extLst>
              <a:ext uri="{FF2B5EF4-FFF2-40B4-BE49-F238E27FC236}">
                <a16:creationId xmlns:a16="http://schemas.microsoft.com/office/drawing/2014/main" id="{696E3FF2-11BB-F75A-DBB4-24EAB42E9A7A}"/>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l="16706" r="16706"/>
          <a:stretch>
            <a:fillRect/>
          </a:stretch>
        </p:blipFill>
        <p:spPr/>
      </p:pic>
      <p:sp>
        <p:nvSpPr>
          <p:cNvPr id="3" name="Platshållare för bildnummer 2">
            <a:extLst>
              <a:ext uri="{FF2B5EF4-FFF2-40B4-BE49-F238E27FC236}">
                <a16:creationId xmlns:a16="http://schemas.microsoft.com/office/drawing/2014/main" id="{6285383D-2384-B39F-AF1F-5A138C4E2792}"/>
              </a:ext>
            </a:extLst>
          </p:cNvPr>
          <p:cNvSpPr>
            <a:spLocks noGrp="1"/>
          </p:cNvSpPr>
          <p:nvPr>
            <p:ph type="sldNum" sz="quarter" idx="12"/>
          </p:nvPr>
        </p:nvSpPr>
        <p:spPr/>
        <p:txBody>
          <a:bodyPr/>
          <a:lstStyle/>
          <a:p>
            <a:fld id="{5204B58B-0420-4827-A2A8-7A3D043AFDDE}" type="slidenum">
              <a:rPr lang="sv-SE" smtClean="0"/>
              <a:t>18</a:t>
            </a:fld>
            <a:endParaRPr lang="sv-SE" dirty="0"/>
          </a:p>
        </p:txBody>
      </p:sp>
      <p:sp>
        <p:nvSpPr>
          <p:cNvPr id="4" name="Platshållare för innehåll 3">
            <a:extLst>
              <a:ext uri="{FF2B5EF4-FFF2-40B4-BE49-F238E27FC236}">
                <a16:creationId xmlns:a16="http://schemas.microsoft.com/office/drawing/2014/main" id="{2131E48C-78E0-932F-CDB6-5D74CDCAE393}"/>
              </a:ext>
            </a:extLst>
          </p:cNvPr>
          <p:cNvSpPr>
            <a:spLocks noGrp="1"/>
          </p:cNvSpPr>
          <p:nvPr>
            <p:ph sz="half" idx="2"/>
          </p:nvPr>
        </p:nvSpPr>
        <p:spPr>
          <a:xfrm>
            <a:off x="1079998" y="1080000"/>
            <a:ext cx="4545549" cy="4248000"/>
          </a:xfrm>
        </p:spPr>
        <p:txBody>
          <a:bodyPr/>
          <a:lstStyle/>
          <a:p>
            <a:r>
              <a:rPr lang="sv-SE" sz="2400" b="1" dirty="0"/>
              <a:t>TIPS &amp; TRIX </a:t>
            </a:r>
          </a:p>
          <a:p>
            <a:endParaRPr lang="sv-SE" dirty="0"/>
          </a:p>
          <a:p>
            <a:r>
              <a:rPr lang="sv-SE" dirty="0" err="1"/>
              <a:t>Tooltip</a:t>
            </a:r>
            <a:r>
              <a:rPr lang="sv-SE" dirty="0"/>
              <a:t> </a:t>
            </a:r>
          </a:p>
          <a:p>
            <a:endParaRPr lang="sv-SE" dirty="0"/>
          </a:p>
          <a:p>
            <a:r>
              <a:rPr lang="sv-SE" dirty="0"/>
              <a:t>Hjälpfunktion</a:t>
            </a:r>
          </a:p>
          <a:p>
            <a:endParaRPr lang="sv-SE" dirty="0"/>
          </a:p>
          <a:p>
            <a:r>
              <a:rPr lang="sv-SE" dirty="0"/>
              <a:t>Vårdgivarwebb – </a:t>
            </a:r>
            <a:r>
              <a:rPr lang="sv-SE" dirty="0">
                <a:hlinkClick r:id="rId4">
                  <a:extLst>
                    <a:ext uri="{A12FA001-AC4F-418D-AE19-62706E023703}">
                      <ahyp:hlinkClr xmlns:ahyp="http://schemas.microsoft.com/office/drawing/2018/hyperlinkcolor" val="tx"/>
                    </a:ext>
                  </a:extLst>
                </a:hlinkClick>
              </a:rPr>
              <a:t>Manual &amp; Film (inom kort)</a:t>
            </a:r>
            <a:endParaRPr lang="sv-SE" dirty="0"/>
          </a:p>
          <a:p>
            <a:endParaRPr lang="sv-SE" dirty="0"/>
          </a:p>
          <a:p>
            <a:r>
              <a:rPr lang="sv-SE" dirty="0"/>
              <a:t>Vid problem: Kontakta lokal nyckelperson</a:t>
            </a:r>
          </a:p>
        </p:txBody>
      </p:sp>
      <p:pic>
        <p:nvPicPr>
          <p:cNvPr id="2" name="Bildobjekt 1">
            <a:extLst>
              <a:ext uri="{FF2B5EF4-FFF2-40B4-BE49-F238E27FC236}">
                <a16:creationId xmlns:a16="http://schemas.microsoft.com/office/drawing/2014/main" id="{7B8FFD46-B1FA-62C9-F0C3-F4CB4C39DF07}"/>
              </a:ext>
            </a:extLst>
          </p:cNvPr>
          <p:cNvPicPr>
            <a:picLocks noChangeAspect="1"/>
          </p:cNvPicPr>
          <p:nvPr/>
        </p:nvPicPr>
        <p:blipFill>
          <a:blip r:embed="rId5"/>
          <a:stretch>
            <a:fillRect/>
          </a:stretch>
        </p:blipFill>
        <p:spPr>
          <a:xfrm>
            <a:off x="3004421" y="2670442"/>
            <a:ext cx="2583472" cy="1067116"/>
          </a:xfrm>
          <a:prstGeom prst="rect">
            <a:avLst/>
          </a:prstGeom>
        </p:spPr>
      </p:pic>
    </p:spTree>
    <p:extLst>
      <p:ext uri="{BB962C8B-B14F-4D97-AF65-F5344CB8AC3E}">
        <p14:creationId xmlns:p14="http://schemas.microsoft.com/office/powerpoint/2010/main" val="7595843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bildnummer 2">
            <a:extLst>
              <a:ext uri="{FF2B5EF4-FFF2-40B4-BE49-F238E27FC236}">
                <a16:creationId xmlns:a16="http://schemas.microsoft.com/office/drawing/2014/main" id="{37FA80A0-8F7A-1BF0-F0EA-38DAB4BB23BA}"/>
              </a:ext>
            </a:extLst>
          </p:cNvPr>
          <p:cNvSpPr>
            <a:spLocks noGrp="1"/>
          </p:cNvSpPr>
          <p:nvPr>
            <p:ph type="sldNum" sz="quarter" idx="12"/>
          </p:nvPr>
        </p:nvSpPr>
        <p:spPr/>
        <p:txBody>
          <a:bodyPr/>
          <a:lstStyle/>
          <a:p>
            <a:fld id="{5204B58B-0420-4827-A2A8-7A3D043AFDDE}" type="slidenum">
              <a:rPr lang="sv-SE" smtClean="0"/>
              <a:pPr/>
              <a:t>19</a:t>
            </a:fld>
            <a:endParaRPr lang="sv-SE" dirty="0"/>
          </a:p>
        </p:txBody>
      </p:sp>
      <p:sp>
        <p:nvSpPr>
          <p:cNvPr id="5" name="Platshållare för innehåll 4">
            <a:extLst>
              <a:ext uri="{FF2B5EF4-FFF2-40B4-BE49-F238E27FC236}">
                <a16:creationId xmlns:a16="http://schemas.microsoft.com/office/drawing/2014/main" id="{B4C2B1AF-9DBB-BB8F-9AB3-3D7CB5CEFAED}"/>
              </a:ext>
            </a:extLst>
          </p:cNvPr>
          <p:cNvSpPr>
            <a:spLocks noGrp="1"/>
          </p:cNvSpPr>
          <p:nvPr>
            <p:ph sz="half" idx="2"/>
          </p:nvPr>
        </p:nvSpPr>
        <p:spPr/>
        <p:txBody>
          <a:bodyPr/>
          <a:lstStyle/>
          <a:p>
            <a:pPr algn="ctr"/>
            <a:r>
              <a:rPr lang="sv-SE" sz="2400" b="1" dirty="0"/>
              <a:t>Frågor?</a:t>
            </a:r>
          </a:p>
          <a:p>
            <a:pPr algn="ctr"/>
            <a:endParaRPr lang="sv-SE" sz="2400" b="1" dirty="0"/>
          </a:p>
          <a:p>
            <a:pPr algn="ctr"/>
            <a:r>
              <a:rPr lang="sv-SE" sz="2400" b="1" dirty="0"/>
              <a:t>Tack och lycka till!</a:t>
            </a:r>
          </a:p>
        </p:txBody>
      </p:sp>
      <p:pic>
        <p:nvPicPr>
          <p:cNvPr id="16" name="Platshållare för bild 15">
            <a:extLst>
              <a:ext uri="{FF2B5EF4-FFF2-40B4-BE49-F238E27FC236}">
                <a16:creationId xmlns:a16="http://schemas.microsoft.com/office/drawing/2014/main" id="{322C4DD4-E710-89C7-61F0-186FF3492B66}"/>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l="46" r="46"/>
          <a:stretch>
            <a:fillRect/>
          </a:stretch>
        </p:blipFill>
        <p:spPr/>
      </p:pic>
    </p:spTree>
    <p:extLst>
      <p:ext uri="{BB962C8B-B14F-4D97-AF65-F5344CB8AC3E}">
        <p14:creationId xmlns:p14="http://schemas.microsoft.com/office/powerpoint/2010/main" val="1408187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0"/>
            <a:lum/>
          </a:blip>
          <a:srcRect/>
          <a:stretch>
            <a:fillRect t="-9000" b="-9000"/>
          </a:stretch>
        </a:blip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13698E0-5166-C0C4-96A8-2F0147F6EE99}"/>
              </a:ext>
            </a:extLst>
          </p:cNvPr>
          <p:cNvSpPr>
            <a:spLocks noGrp="1"/>
          </p:cNvSpPr>
          <p:nvPr>
            <p:ph type="title"/>
          </p:nvPr>
        </p:nvSpPr>
        <p:spPr>
          <a:noFill/>
        </p:spPr>
        <p:txBody>
          <a:bodyPr/>
          <a:lstStyle/>
          <a:p>
            <a:r>
              <a:rPr lang="sv-SE" dirty="0">
                <a:solidFill>
                  <a:schemeClr val="accent1"/>
                </a:solidFill>
              </a:rPr>
              <a:t>Arbetsflöde i ROS för sköterskor i kommunen</a:t>
            </a:r>
          </a:p>
        </p:txBody>
      </p:sp>
      <p:sp>
        <p:nvSpPr>
          <p:cNvPr id="3" name="Platshållare för bildnummer 2">
            <a:extLst>
              <a:ext uri="{FF2B5EF4-FFF2-40B4-BE49-F238E27FC236}">
                <a16:creationId xmlns:a16="http://schemas.microsoft.com/office/drawing/2014/main" id="{F254D416-7283-FCF3-21E5-2CA175E580C0}"/>
              </a:ext>
            </a:extLst>
          </p:cNvPr>
          <p:cNvSpPr>
            <a:spLocks noGrp="1"/>
          </p:cNvSpPr>
          <p:nvPr>
            <p:ph type="sldNum" sz="quarter" idx="12"/>
          </p:nvPr>
        </p:nvSpPr>
        <p:spPr/>
        <p:txBody>
          <a:bodyPr/>
          <a:lstStyle/>
          <a:p>
            <a:fld id="{5204B58B-0420-4827-A2A8-7A3D043AFDDE}" type="slidenum">
              <a:rPr lang="sv-SE" smtClean="0"/>
              <a:t>2</a:t>
            </a:fld>
            <a:endParaRPr lang="sv-SE" dirty="0"/>
          </a:p>
        </p:txBody>
      </p:sp>
      <p:graphicFrame>
        <p:nvGraphicFramePr>
          <p:cNvPr id="5" name="Platshållare för innehåll 4">
            <a:extLst>
              <a:ext uri="{FF2B5EF4-FFF2-40B4-BE49-F238E27FC236}">
                <a16:creationId xmlns:a16="http://schemas.microsoft.com/office/drawing/2014/main" id="{F00DAB73-3545-8DAC-52A0-C33891F9258F}"/>
              </a:ext>
            </a:extLst>
          </p:cNvPr>
          <p:cNvGraphicFramePr>
            <a:graphicFrameLocks noGrp="1"/>
          </p:cNvGraphicFramePr>
          <p:nvPr>
            <p:ph sz="quarter" idx="13"/>
            <p:extLst>
              <p:ext uri="{D42A27DB-BD31-4B8C-83A1-F6EECF244321}">
                <p14:modId xmlns:p14="http://schemas.microsoft.com/office/powerpoint/2010/main" val="1493984550"/>
              </p:ext>
            </p:extLst>
          </p:nvPr>
        </p:nvGraphicFramePr>
        <p:xfrm>
          <a:off x="648001" y="1800224"/>
          <a:ext cx="10715324" cy="407193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7" name="Bild 6" descr="Sociala distancing med hel fyllning">
            <a:extLst>
              <a:ext uri="{FF2B5EF4-FFF2-40B4-BE49-F238E27FC236}">
                <a16:creationId xmlns:a16="http://schemas.microsoft.com/office/drawing/2014/main" id="{D0A36D94-D514-C96D-D909-5BB6E163BE33}"/>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015963" y="4186065"/>
            <a:ext cx="581484" cy="581484"/>
          </a:xfrm>
          <a:prstGeom prst="rect">
            <a:avLst/>
          </a:prstGeom>
        </p:spPr>
      </p:pic>
      <p:pic>
        <p:nvPicPr>
          <p:cNvPr id="9" name="Bild 8" descr="Dokument med hel fyllning">
            <a:extLst>
              <a:ext uri="{FF2B5EF4-FFF2-40B4-BE49-F238E27FC236}">
                <a16:creationId xmlns:a16="http://schemas.microsoft.com/office/drawing/2014/main" id="{29AEB08A-DA8A-E172-6580-8C24C048E1FA}"/>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862550" y="4175907"/>
            <a:ext cx="706915" cy="706915"/>
          </a:xfrm>
          <a:prstGeom prst="rect">
            <a:avLst/>
          </a:prstGeom>
        </p:spPr>
      </p:pic>
      <p:pic>
        <p:nvPicPr>
          <p:cNvPr id="11" name="Bild 10" descr="Nål med hel fyllning">
            <a:extLst>
              <a:ext uri="{FF2B5EF4-FFF2-40B4-BE49-F238E27FC236}">
                <a16:creationId xmlns:a16="http://schemas.microsoft.com/office/drawing/2014/main" id="{7B56DD65-CE49-17E2-FAC0-27E4F384E4DE}"/>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4724400" y="4175907"/>
            <a:ext cx="581140" cy="581140"/>
          </a:xfrm>
          <a:prstGeom prst="rect">
            <a:avLst/>
          </a:prstGeom>
        </p:spPr>
      </p:pic>
      <p:pic>
        <p:nvPicPr>
          <p:cNvPr id="13" name="Bild 12" descr="Kuvert med hel fyllning">
            <a:extLst>
              <a:ext uri="{FF2B5EF4-FFF2-40B4-BE49-F238E27FC236}">
                <a16:creationId xmlns:a16="http://schemas.microsoft.com/office/drawing/2014/main" id="{CB297E57-354F-CD21-675F-E51141DA4667}"/>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6586250" y="4082668"/>
            <a:ext cx="706915" cy="706915"/>
          </a:xfrm>
          <a:prstGeom prst="rect">
            <a:avLst/>
          </a:prstGeom>
        </p:spPr>
      </p:pic>
      <p:pic>
        <p:nvPicPr>
          <p:cNvPr id="15" name="Bild 14" descr="Cykling med hel fyllning">
            <a:extLst>
              <a:ext uri="{FF2B5EF4-FFF2-40B4-BE49-F238E27FC236}">
                <a16:creationId xmlns:a16="http://schemas.microsoft.com/office/drawing/2014/main" id="{A5F8170B-7EA0-E9D7-53AD-6E398D5676C7}"/>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8525227" y="4175907"/>
            <a:ext cx="602251" cy="602251"/>
          </a:xfrm>
          <a:prstGeom prst="rect">
            <a:avLst/>
          </a:prstGeom>
        </p:spPr>
      </p:pic>
      <p:pic>
        <p:nvPicPr>
          <p:cNvPr id="17" name="Bild 16" descr="Provrör med hel fyllning">
            <a:extLst>
              <a:ext uri="{FF2B5EF4-FFF2-40B4-BE49-F238E27FC236}">
                <a16:creationId xmlns:a16="http://schemas.microsoft.com/office/drawing/2014/main" id="{B653C1B3-9638-20CF-7D81-17E4C3D763E0}"/>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10366301" y="4071243"/>
            <a:ext cx="706915" cy="706915"/>
          </a:xfrm>
          <a:prstGeom prst="rect">
            <a:avLst/>
          </a:prstGeom>
        </p:spPr>
      </p:pic>
    </p:spTree>
    <p:extLst>
      <p:ext uri="{BB962C8B-B14F-4D97-AF65-F5344CB8AC3E}">
        <p14:creationId xmlns:p14="http://schemas.microsoft.com/office/powerpoint/2010/main" val="7003922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Ellips 12">
            <a:extLst>
              <a:ext uri="{FF2B5EF4-FFF2-40B4-BE49-F238E27FC236}">
                <a16:creationId xmlns:a16="http://schemas.microsoft.com/office/drawing/2014/main" id="{0109B444-76C2-C056-53C9-814E86CE0A53}"/>
              </a:ext>
            </a:extLst>
          </p:cNvPr>
          <p:cNvSpPr/>
          <p:nvPr/>
        </p:nvSpPr>
        <p:spPr>
          <a:xfrm>
            <a:off x="6968119" y="3816341"/>
            <a:ext cx="2140239" cy="2088682"/>
          </a:xfrm>
          <a:prstGeom prst="ellipse">
            <a:avLst/>
          </a:prstGeom>
          <a:solidFill>
            <a:schemeClr val="accent1">
              <a:lumMod val="90000"/>
              <a:lumOff val="1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pPr>
            <a:endParaRPr lang="sv-SE" dirty="0" err="1"/>
          </a:p>
        </p:txBody>
      </p:sp>
      <p:sp>
        <p:nvSpPr>
          <p:cNvPr id="12" name="Ellips 11">
            <a:extLst>
              <a:ext uri="{FF2B5EF4-FFF2-40B4-BE49-F238E27FC236}">
                <a16:creationId xmlns:a16="http://schemas.microsoft.com/office/drawing/2014/main" id="{02FE5235-3EF9-BA40-6AD8-1CDE3C89A523}"/>
              </a:ext>
            </a:extLst>
          </p:cNvPr>
          <p:cNvSpPr/>
          <p:nvPr/>
        </p:nvSpPr>
        <p:spPr>
          <a:xfrm>
            <a:off x="6968119" y="1545832"/>
            <a:ext cx="2140239" cy="2088682"/>
          </a:xfrm>
          <a:prstGeom prst="ellipse">
            <a:avLst/>
          </a:prstGeom>
          <a:solidFill>
            <a:schemeClr val="accent1">
              <a:lumMod val="90000"/>
              <a:lumOff val="1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pPr>
            <a:endParaRPr lang="sv-SE" dirty="0" err="1"/>
          </a:p>
        </p:txBody>
      </p:sp>
      <p:sp>
        <p:nvSpPr>
          <p:cNvPr id="3" name="Platshållare för bildnummer 2">
            <a:extLst>
              <a:ext uri="{FF2B5EF4-FFF2-40B4-BE49-F238E27FC236}">
                <a16:creationId xmlns:a16="http://schemas.microsoft.com/office/drawing/2014/main" id="{F254D416-7283-FCF3-21E5-2CA175E580C0}"/>
              </a:ext>
            </a:extLst>
          </p:cNvPr>
          <p:cNvSpPr>
            <a:spLocks noGrp="1"/>
          </p:cNvSpPr>
          <p:nvPr>
            <p:ph type="sldNum" sz="quarter" idx="12"/>
          </p:nvPr>
        </p:nvSpPr>
        <p:spPr/>
        <p:txBody>
          <a:bodyPr/>
          <a:lstStyle/>
          <a:p>
            <a:fld id="{5204B58B-0420-4827-A2A8-7A3D043AFDDE}" type="slidenum">
              <a:rPr lang="sv-SE" smtClean="0"/>
              <a:t>3</a:t>
            </a:fld>
            <a:endParaRPr lang="sv-SE" dirty="0"/>
          </a:p>
        </p:txBody>
      </p:sp>
      <p:sp>
        <p:nvSpPr>
          <p:cNvPr id="4" name="Platshållare för innehåll 3">
            <a:extLst>
              <a:ext uri="{FF2B5EF4-FFF2-40B4-BE49-F238E27FC236}">
                <a16:creationId xmlns:a16="http://schemas.microsoft.com/office/drawing/2014/main" id="{439042FF-654A-C697-E83B-48F7F6AD5EB7}"/>
              </a:ext>
            </a:extLst>
          </p:cNvPr>
          <p:cNvSpPr>
            <a:spLocks noGrp="1"/>
          </p:cNvSpPr>
          <p:nvPr>
            <p:ph sz="half" idx="2"/>
          </p:nvPr>
        </p:nvSpPr>
        <p:spPr/>
        <p:txBody>
          <a:bodyPr/>
          <a:lstStyle/>
          <a:p>
            <a:pPr marL="0" indent="0">
              <a:buNone/>
            </a:pPr>
            <a:r>
              <a:rPr lang="sv-SE" b="1" dirty="0"/>
              <a:t>ROS</a:t>
            </a:r>
          </a:p>
          <a:p>
            <a:pPr marL="0" indent="0">
              <a:buNone/>
            </a:pPr>
            <a:endParaRPr lang="sv-SE" b="1" dirty="0"/>
          </a:p>
          <a:p>
            <a:endParaRPr lang="sv-SE" dirty="0"/>
          </a:p>
          <a:p>
            <a:endParaRPr lang="sv-SE" dirty="0"/>
          </a:p>
          <a:p>
            <a:r>
              <a:rPr lang="sv-SE" sz="3200" b="1" dirty="0"/>
              <a:t>Förutsättningar del 1</a:t>
            </a:r>
          </a:p>
          <a:p>
            <a:endParaRPr lang="sv-SE" dirty="0"/>
          </a:p>
          <a:p>
            <a:r>
              <a:rPr lang="sv-SE" dirty="0"/>
              <a:t>Remiss och svar (ROS) är ett system för elektroniska beställningar och svar när det gäller blodprovsanalyser, röntgenundersökningar och vissa fysiologiska undersökningar. </a:t>
            </a:r>
            <a:endParaRPr lang="sv-SE" dirty="0">
              <a:highlight>
                <a:srgbClr val="FFFF00"/>
              </a:highlight>
            </a:endParaRPr>
          </a:p>
          <a:p>
            <a:pPr marL="0" indent="0">
              <a:buNone/>
            </a:pPr>
            <a:endParaRPr lang="sv-SE" dirty="0"/>
          </a:p>
          <a:p>
            <a:r>
              <a:rPr lang="sv-SE" dirty="0"/>
              <a:t>För att starta ROS logga in i </a:t>
            </a:r>
            <a:r>
              <a:rPr lang="sv-SE" dirty="0" err="1"/>
              <a:t>Citrix</a:t>
            </a:r>
            <a:br>
              <a:rPr lang="sv-SE" dirty="0"/>
            </a:br>
            <a:r>
              <a:rPr lang="sv-SE" dirty="0"/>
              <a:t>Klicka därefter på ikonen för Journalportalen. </a:t>
            </a:r>
            <a:endParaRPr lang="sv-SE" dirty="0">
              <a:highlight>
                <a:srgbClr val="FFFF00"/>
              </a:highlight>
            </a:endParaRPr>
          </a:p>
          <a:p>
            <a:pPr marL="0" indent="0">
              <a:buNone/>
            </a:pPr>
            <a:endParaRPr lang="sv-SE" dirty="0"/>
          </a:p>
          <a:p>
            <a:pPr marL="0" indent="0">
              <a:buNone/>
            </a:pPr>
            <a:endParaRPr lang="sv-SE" dirty="0"/>
          </a:p>
          <a:p>
            <a:pPr marL="0" indent="0">
              <a:buNone/>
            </a:pPr>
            <a:endParaRPr lang="sv-SE" dirty="0"/>
          </a:p>
          <a:p>
            <a:pPr marL="0" indent="0">
              <a:buNone/>
            </a:pPr>
            <a:endParaRPr lang="sv-SE" dirty="0"/>
          </a:p>
          <a:p>
            <a:pPr marL="0" indent="0">
              <a:buNone/>
            </a:pPr>
            <a:endParaRPr lang="sv-SE" dirty="0"/>
          </a:p>
        </p:txBody>
      </p:sp>
      <p:pic>
        <p:nvPicPr>
          <p:cNvPr id="8" name="Bildobjekt 7">
            <a:extLst>
              <a:ext uri="{FF2B5EF4-FFF2-40B4-BE49-F238E27FC236}">
                <a16:creationId xmlns:a16="http://schemas.microsoft.com/office/drawing/2014/main" id="{A7C0C156-D386-CC6D-23B8-EF8EBF791AC0}"/>
              </a:ext>
            </a:extLst>
          </p:cNvPr>
          <p:cNvPicPr>
            <a:picLocks noChangeAspect="1"/>
          </p:cNvPicPr>
          <p:nvPr/>
        </p:nvPicPr>
        <p:blipFill rotWithShape="1">
          <a:blip r:embed="rId3"/>
          <a:srcRect l="29170" t="22730" r="24991" b="22715"/>
          <a:stretch/>
        </p:blipFill>
        <p:spPr>
          <a:xfrm>
            <a:off x="7753611" y="2258669"/>
            <a:ext cx="629993" cy="687265"/>
          </a:xfrm>
          <a:prstGeom prst="rect">
            <a:avLst/>
          </a:prstGeom>
        </p:spPr>
      </p:pic>
      <p:pic>
        <p:nvPicPr>
          <p:cNvPr id="9" name="Bildobjekt 8">
            <a:extLst>
              <a:ext uri="{FF2B5EF4-FFF2-40B4-BE49-F238E27FC236}">
                <a16:creationId xmlns:a16="http://schemas.microsoft.com/office/drawing/2014/main" id="{9D0B883F-C284-3E6E-93C8-A5A69AC16D1E}"/>
              </a:ext>
            </a:extLst>
          </p:cNvPr>
          <p:cNvPicPr>
            <a:picLocks noChangeAspect="1"/>
          </p:cNvPicPr>
          <p:nvPr/>
        </p:nvPicPr>
        <p:blipFill>
          <a:blip r:embed="rId4"/>
          <a:stretch>
            <a:fillRect/>
          </a:stretch>
        </p:blipFill>
        <p:spPr>
          <a:xfrm>
            <a:off x="7444371" y="4462854"/>
            <a:ext cx="1247775" cy="795655"/>
          </a:xfrm>
          <a:prstGeom prst="rect">
            <a:avLst/>
          </a:prstGeom>
          <a:ln>
            <a:solidFill>
              <a:schemeClr val="tx1">
                <a:lumMod val="50000"/>
                <a:lumOff val="50000"/>
              </a:schemeClr>
            </a:solidFill>
          </a:ln>
        </p:spPr>
      </p:pic>
    </p:spTree>
    <p:extLst>
      <p:ext uri="{BB962C8B-B14F-4D97-AF65-F5344CB8AC3E}">
        <p14:creationId xmlns:p14="http://schemas.microsoft.com/office/powerpoint/2010/main" val="8205540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Bildobjekt 2">
            <a:extLst>
              <a:ext uri="{FF2B5EF4-FFF2-40B4-BE49-F238E27FC236}">
                <a16:creationId xmlns:a16="http://schemas.microsoft.com/office/drawing/2014/main" id="{A9433700-3899-23B4-F950-DB477E0BD9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8568" y="3079416"/>
            <a:ext cx="4232275" cy="248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Platshållare för bildnummer 2">
            <a:extLst>
              <a:ext uri="{FF2B5EF4-FFF2-40B4-BE49-F238E27FC236}">
                <a16:creationId xmlns:a16="http://schemas.microsoft.com/office/drawing/2014/main" id="{5258C324-AD59-851E-96CA-ACBB2D3BF9D1}"/>
              </a:ext>
            </a:extLst>
          </p:cNvPr>
          <p:cNvSpPr>
            <a:spLocks noGrp="1"/>
          </p:cNvSpPr>
          <p:nvPr>
            <p:ph type="sldNum" sz="quarter" idx="12"/>
          </p:nvPr>
        </p:nvSpPr>
        <p:spPr/>
        <p:txBody>
          <a:bodyPr/>
          <a:lstStyle/>
          <a:p>
            <a:fld id="{5204B58B-0420-4827-A2A8-7A3D043AFDDE}" type="slidenum">
              <a:rPr lang="sv-SE" smtClean="0"/>
              <a:t>4</a:t>
            </a:fld>
            <a:endParaRPr lang="sv-SE" dirty="0"/>
          </a:p>
        </p:txBody>
      </p:sp>
      <p:sp>
        <p:nvSpPr>
          <p:cNvPr id="4" name="Platshållare för innehåll 3">
            <a:extLst>
              <a:ext uri="{FF2B5EF4-FFF2-40B4-BE49-F238E27FC236}">
                <a16:creationId xmlns:a16="http://schemas.microsoft.com/office/drawing/2014/main" id="{86B04CF8-97D9-F2CD-7B8F-A11461A241A6}"/>
              </a:ext>
            </a:extLst>
          </p:cNvPr>
          <p:cNvSpPr>
            <a:spLocks noGrp="1"/>
          </p:cNvSpPr>
          <p:nvPr>
            <p:ph sz="half" idx="2"/>
          </p:nvPr>
        </p:nvSpPr>
        <p:spPr/>
        <p:txBody>
          <a:bodyPr/>
          <a:lstStyle/>
          <a:p>
            <a:pPr marL="0" indent="0">
              <a:buNone/>
            </a:pPr>
            <a:endParaRPr lang="sv-SE" b="1" dirty="0"/>
          </a:p>
          <a:p>
            <a:pPr marL="0" indent="0">
              <a:buNone/>
            </a:pPr>
            <a:r>
              <a:rPr lang="sv-SE" sz="3200" b="1" dirty="0"/>
              <a:t>Förutsättningar del 2</a:t>
            </a:r>
          </a:p>
          <a:p>
            <a:pPr marL="0" indent="0">
              <a:buNone/>
            </a:pPr>
            <a:br>
              <a:rPr lang="sv-SE" b="1" dirty="0"/>
            </a:br>
            <a:r>
              <a:rPr lang="sv-SE" b="1" dirty="0"/>
              <a:t>VERKSAMHETSUPPDRAG</a:t>
            </a:r>
          </a:p>
          <a:p>
            <a:pPr marL="285750" indent="-285750">
              <a:buFont typeface="Arial" panose="020B0604020202020204" pitchFamily="34" charset="0"/>
              <a:buChar char="•"/>
            </a:pPr>
            <a:r>
              <a:rPr lang="sv-SE" dirty="0"/>
              <a:t>Välj aktuellt verksamhetsuppdrag. </a:t>
            </a:r>
          </a:p>
          <a:p>
            <a:endParaRPr lang="sv-SE" dirty="0">
              <a:highlight>
                <a:srgbClr val="FFFF00"/>
              </a:highlight>
            </a:endParaRPr>
          </a:p>
          <a:p>
            <a:endParaRPr lang="sv-SE" dirty="0">
              <a:highlight>
                <a:srgbClr val="FFFF00"/>
              </a:highlight>
            </a:endParaRPr>
          </a:p>
          <a:p>
            <a:endParaRPr lang="sv-SE" dirty="0">
              <a:highlight>
                <a:srgbClr val="FFFF00"/>
              </a:highlight>
            </a:endParaRPr>
          </a:p>
          <a:p>
            <a:pPr marL="0" indent="0">
              <a:buNone/>
            </a:pPr>
            <a:endParaRPr lang="sv-SE" dirty="0">
              <a:highlight>
                <a:srgbClr val="FFFF00"/>
              </a:highlight>
            </a:endParaRPr>
          </a:p>
          <a:p>
            <a:pPr marL="0" indent="0">
              <a:buNone/>
            </a:pPr>
            <a:endParaRPr lang="sv-SE" dirty="0">
              <a:highlight>
                <a:srgbClr val="FFFF00"/>
              </a:highlight>
            </a:endParaRPr>
          </a:p>
          <a:p>
            <a:pPr marL="0" indent="0">
              <a:buNone/>
            </a:pPr>
            <a:endParaRPr lang="sv-SE" dirty="0"/>
          </a:p>
        </p:txBody>
      </p:sp>
      <p:sp>
        <p:nvSpPr>
          <p:cNvPr id="13" name="Rektangel: rundade hörn 12">
            <a:extLst>
              <a:ext uri="{FF2B5EF4-FFF2-40B4-BE49-F238E27FC236}">
                <a16:creationId xmlns:a16="http://schemas.microsoft.com/office/drawing/2014/main" id="{143E3EF6-4318-A319-88AC-597E9D164935}"/>
              </a:ext>
            </a:extLst>
          </p:cNvPr>
          <p:cNvSpPr/>
          <p:nvPr/>
        </p:nvSpPr>
        <p:spPr>
          <a:xfrm>
            <a:off x="6416433" y="2759332"/>
            <a:ext cx="4791116" cy="960886"/>
          </a:xfrm>
          <a:prstGeom prst="roundRect">
            <a:avLst/>
          </a:prstGeom>
          <a:solidFill>
            <a:schemeClr val="bg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nSpc>
                <a:spcPct val="110000"/>
              </a:lnSpc>
            </a:pPr>
            <a:r>
              <a:rPr lang="sv-SE" sz="1600" b="1" dirty="0">
                <a:solidFill>
                  <a:schemeClr val="tx1"/>
                </a:solidFill>
              </a:rPr>
              <a:t>Verksamhetsuppdrag: Sjuksköterska…</a:t>
            </a:r>
          </a:p>
          <a:p>
            <a:pPr marL="171450" indent="-171450">
              <a:lnSpc>
                <a:spcPct val="110000"/>
              </a:lnSpc>
              <a:buFont typeface="Arial" panose="020B0604020202020204" pitchFamily="34" charset="0"/>
              <a:buChar char="•"/>
            </a:pPr>
            <a:r>
              <a:rPr lang="sv-SE" sz="1600" dirty="0">
                <a:solidFill>
                  <a:schemeClr val="tx1"/>
                </a:solidFill>
              </a:rPr>
              <a:t>För att ta del av provsvar i ROS</a:t>
            </a:r>
          </a:p>
        </p:txBody>
      </p:sp>
      <p:sp>
        <p:nvSpPr>
          <p:cNvPr id="14" name="Rektangel: rundade hörn 13">
            <a:extLst>
              <a:ext uri="{FF2B5EF4-FFF2-40B4-BE49-F238E27FC236}">
                <a16:creationId xmlns:a16="http://schemas.microsoft.com/office/drawing/2014/main" id="{011EB566-948B-7D11-EDB6-AB9F75241B5A}"/>
              </a:ext>
            </a:extLst>
          </p:cNvPr>
          <p:cNvSpPr/>
          <p:nvPr/>
        </p:nvSpPr>
        <p:spPr>
          <a:xfrm>
            <a:off x="6422316" y="4206240"/>
            <a:ext cx="4791116" cy="1121760"/>
          </a:xfrm>
          <a:prstGeom prst="roundRect">
            <a:avLst/>
          </a:prstGeom>
          <a:solidFill>
            <a:schemeClr val="bg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0000"/>
              </a:lnSpc>
            </a:pPr>
            <a:r>
              <a:rPr lang="sv-SE" sz="1600" b="1" dirty="0">
                <a:solidFill>
                  <a:schemeClr val="tx1"/>
                </a:solidFill>
              </a:rPr>
              <a:t>Verksamhetsuppdrag: Provtagning…</a:t>
            </a:r>
          </a:p>
          <a:p>
            <a:pPr marL="171450" indent="-171450">
              <a:lnSpc>
                <a:spcPct val="110000"/>
              </a:lnSpc>
              <a:buFont typeface="Arial" panose="020B0604020202020204" pitchFamily="34" charset="0"/>
              <a:buChar char="•"/>
            </a:pPr>
            <a:r>
              <a:rPr lang="sv-SE" sz="1600" dirty="0">
                <a:solidFill>
                  <a:schemeClr val="tx1"/>
                </a:solidFill>
              </a:rPr>
              <a:t>För att skriva ut provtagningsunderlag från ROS</a:t>
            </a:r>
          </a:p>
          <a:p>
            <a:pPr marL="171450" indent="-171450">
              <a:lnSpc>
                <a:spcPct val="110000"/>
              </a:lnSpc>
              <a:buFont typeface="Arial" panose="020B0604020202020204" pitchFamily="34" charset="0"/>
              <a:buChar char="•"/>
            </a:pPr>
            <a:r>
              <a:rPr lang="sv-SE" sz="1600" dirty="0">
                <a:solidFill>
                  <a:schemeClr val="tx1"/>
                </a:solidFill>
              </a:rPr>
              <a:t>För att kvittera och skicka beställningen i ROS</a:t>
            </a:r>
          </a:p>
        </p:txBody>
      </p:sp>
      <p:cxnSp>
        <p:nvCxnSpPr>
          <p:cNvPr id="17" name="Rak pilkoppling 16">
            <a:extLst>
              <a:ext uri="{FF2B5EF4-FFF2-40B4-BE49-F238E27FC236}">
                <a16:creationId xmlns:a16="http://schemas.microsoft.com/office/drawing/2014/main" id="{B9729BFA-81D6-E50C-416F-5DC2A0768F7A}"/>
              </a:ext>
            </a:extLst>
          </p:cNvPr>
          <p:cNvCxnSpPr>
            <a:cxnSpLocks/>
            <a:endCxn id="14" idx="1"/>
          </p:cNvCxnSpPr>
          <p:nvPr/>
        </p:nvCxnSpPr>
        <p:spPr>
          <a:xfrm>
            <a:off x="4423019" y="4098668"/>
            <a:ext cx="1999297" cy="66845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Rak pilkoppling 18">
            <a:extLst>
              <a:ext uri="{FF2B5EF4-FFF2-40B4-BE49-F238E27FC236}">
                <a16:creationId xmlns:a16="http://schemas.microsoft.com/office/drawing/2014/main" id="{CF9F1284-060B-0A59-ECB2-4DF970B0B94F}"/>
              </a:ext>
            </a:extLst>
          </p:cNvPr>
          <p:cNvCxnSpPr>
            <a:cxnSpLocks/>
            <a:endCxn id="13" idx="1"/>
          </p:cNvCxnSpPr>
          <p:nvPr/>
        </p:nvCxnSpPr>
        <p:spPr>
          <a:xfrm flipV="1">
            <a:off x="4423019" y="3239775"/>
            <a:ext cx="1993414" cy="67715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837445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bildnummer 2">
            <a:extLst>
              <a:ext uri="{FF2B5EF4-FFF2-40B4-BE49-F238E27FC236}">
                <a16:creationId xmlns:a16="http://schemas.microsoft.com/office/drawing/2014/main" id="{5258C324-AD59-851E-96CA-ACBB2D3BF9D1}"/>
              </a:ext>
            </a:extLst>
          </p:cNvPr>
          <p:cNvSpPr>
            <a:spLocks noGrp="1"/>
          </p:cNvSpPr>
          <p:nvPr>
            <p:ph type="sldNum" sz="quarter" idx="12"/>
          </p:nvPr>
        </p:nvSpPr>
        <p:spPr/>
        <p:txBody>
          <a:bodyPr/>
          <a:lstStyle/>
          <a:p>
            <a:fld id="{5204B58B-0420-4827-A2A8-7A3D043AFDDE}" type="slidenum">
              <a:rPr lang="sv-SE" smtClean="0"/>
              <a:t>5</a:t>
            </a:fld>
            <a:endParaRPr lang="sv-SE" dirty="0"/>
          </a:p>
        </p:txBody>
      </p:sp>
      <p:sp>
        <p:nvSpPr>
          <p:cNvPr id="4" name="Platshållare för innehåll 3">
            <a:extLst>
              <a:ext uri="{FF2B5EF4-FFF2-40B4-BE49-F238E27FC236}">
                <a16:creationId xmlns:a16="http://schemas.microsoft.com/office/drawing/2014/main" id="{86B04CF8-97D9-F2CD-7B8F-A11461A241A6}"/>
              </a:ext>
            </a:extLst>
          </p:cNvPr>
          <p:cNvSpPr>
            <a:spLocks noGrp="1"/>
          </p:cNvSpPr>
          <p:nvPr>
            <p:ph sz="half" idx="2"/>
          </p:nvPr>
        </p:nvSpPr>
        <p:spPr>
          <a:xfrm>
            <a:off x="1079999" y="1080000"/>
            <a:ext cx="4855450" cy="4248000"/>
          </a:xfrm>
        </p:spPr>
        <p:txBody>
          <a:bodyPr anchor="t" anchorCtr="0"/>
          <a:lstStyle/>
          <a:p>
            <a:pPr marL="0" indent="0">
              <a:buNone/>
            </a:pPr>
            <a:r>
              <a:rPr lang="sv-SE" sz="3200" b="1" dirty="0"/>
              <a:t>Förutsättningar del 2 forts.</a:t>
            </a:r>
          </a:p>
          <a:p>
            <a:pPr marL="0" indent="0">
              <a:buNone/>
            </a:pPr>
            <a:endParaRPr lang="sv-SE" b="1" dirty="0"/>
          </a:p>
          <a:p>
            <a:pPr marL="0" indent="0">
              <a:buNone/>
            </a:pPr>
            <a:r>
              <a:rPr lang="sv-SE" b="1" dirty="0"/>
              <a:t>VERKSAMHETSUPPDRAG</a:t>
            </a:r>
            <a:endParaRPr lang="sv-SE" dirty="0">
              <a:highlight>
                <a:srgbClr val="FFFF00"/>
              </a:highlight>
            </a:endParaRPr>
          </a:p>
          <a:p>
            <a:endParaRPr lang="sv-SE" dirty="0"/>
          </a:p>
          <a:p>
            <a:pPr marL="285750" indent="-285750">
              <a:buFont typeface="Arial" panose="020B0604020202020204" pitchFamily="34" charset="0"/>
              <a:buChar char="•"/>
            </a:pPr>
            <a:r>
              <a:rPr lang="sv-SE" dirty="0"/>
              <a:t>Växla mellan verksamhetsuppdrag</a:t>
            </a:r>
          </a:p>
          <a:p>
            <a:pPr marL="0" indent="0">
              <a:buNone/>
            </a:pPr>
            <a:r>
              <a:rPr lang="sv-SE" dirty="0"/>
              <a:t>                         </a:t>
            </a:r>
          </a:p>
        </p:txBody>
      </p:sp>
      <p:pic>
        <p:nvPicPr>
          <p:cNvPr id="20" name="Bildobjekt 19">
            <a:extLst>
              <a:ext uri="{FF2B5EF4-FFF2-40B4-BE49-F238E27FC236}">
                <a16:creationId xmlns:a16="http://schemas.microsoft.com/office/drawing/2014/main" id="{CC587663-4394-E32B-DDBD-9297A5171E64}"/>
              </a:ext>
            </a:extLst>
          </p:cNvPr>
          <p:cNvPicPr>
            <a:picLocks noChangeAspect="1"/>
          </p:cNvPicPr>
          <p:nvPr/>
        </p:nvPicPr>
        <p:blipFill>
          <a:blip r:embed="rId3"/>
          <a:stretch>
            <a:fillRect/>
          </a:stretch>
        </p:blipFill>
        <p:spPr>
          <a:xfrm>
            <a:off x="9500010" y="1813337"/>
            <a:ext cx="2170527" cy="3421051"/>
          </a:xfrm>
          <a:prstGeom prst="rect">
            <a:avLst/>
          </a:prstGeom>
        </p:spPr>
      </p:pic>
      <p:pic>
        <p:nvPicPr>
          <p:cNvPr id="22" name="Bildobjekt 21">
            <a:extLst>
              <a:ext uri="{FF2B5EF4-FFF2-40B4-BE49-F238E27FC236}">
                <a16:creationId xmlns:a16="http://schemas.microsoft.com/office/drawing/2014/main" id="{B5D0FAE6-E1CC-4DC4-716B-CAC7468D0968}"/>
              </a:ext>
            </a:extLst>
          </p:cNvPr>
          <p:cNvPicPr>
            <a:picLocks noChangeAspect="1"/>
          </p:cNvPicPr>
          <p:nvPr/>
        </p:nvPicPr>
        <p:blipFill>
          <a:blip r:embed="rId4"/>
          <a:stretch>
            <a:fillRect/>
          </a:stretch>
        </p:blipFill>
        <p:spPr>
          <a:xfrm>
            <a:off x="6414981" y="1813337"/>
            <a:ext cx="2170528" cy="3514663"/>
          </a:xfrm>
          <a:prstGeom prst="rect">
            <a:avLst/>
          </a:prstGeom>
        </p:spPr>
      </p:pic>
      <p:sp>
        <p:nvSpPr>
          <p:cNvPr id="5" name="Rektangel: rundade hörn 4">
            <a:extLst>
              <a:ext uri="{FF2B5EF4-FFF2-40B4-BE49-F238E27FC236}">
                <a16:creationId xmlns:a16="http://schemas.microsoft.com/office/drawing/2014/main" id="{CD2BC3CC-5FDF-D16A-3A35-8FDD3294A3A5}"/>
              </a:ext>
            </a:extLst>
          </p:cNvPr>
          <p:cNvSpPr/>
          <p:nvPr/>
        </p:nvSpPr>
        <p:spPr>
          <a:xfrm>
            <a:off x="11329014" y="2073904"/>
            <a:ext cx="341523" cy="297456"/>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pPr>
            <a:endParaRPr lang="sv-SE" dirty="0" err="1"/>
          </a:p>
        </p:txBody>
      </p:sp>
      <p:sp>
        <p:nvSpPr>
          <p:cNvPr id="6" name="textruta 5">
            <a:extLst>
              <a:ext uri="{FF2B5EF4-FFF2-40B4-BE49-F238E27FC236}">
                <a16:creationId xmlns:a16="http://schemas.microsoft.com/office/drawing/2014/main" id="{BF68166F-A6DC-B377-4CD9-1EC76D6E52BE}"/>
              </a:ext>
            </a:extLst>
          </p:cNvPr>
          <p:cNvSpPr txBox="1"/>
          <p:nvPr/>
        </p:nvSpPr>
        <p:spPr>
          <a:xfrm>
            <a:off x="6256552" y="1222408"/>
            <a:ext cx="5413985" cy="400110"/>
          </a:xfrm>
          <a:prstGeom prst="rect">
            <a:avLst/>
          </a:prstGeom>
          <a:noFill/>
        </p:spPr>
        <p:txBody>
          <a:bodyPr wrap="square" rtlCol="0">
            <a:spAutoFit/>
          </a:bodyPr>
          <a:lstStyle/>
          <a:p>
            <a:pPr algn="l"/>
            <a:r>
              <a:rPr lang="sv-SE" sz="2000" dirty="0"/>
              <a:t>Växla i Journalportalen:              Växla i ROS:</a:t>
            </a:r>
            <a:endParaRPr lang="sv-SE" sz="2000" dirty="0">
              <a:latin typeface="+mj-lt"/>
            </a:endParaRPr>
          </a:p>
        </p:txBody>
      </p:sp>
    </p:spTree>
    <p:extLst>
      <p:ext uri="{BB962C8B-B14F-4D97-AF65-F5344CB8AC3E}">
        <p14:creationId xmlns:p14="http://schemas.microsoft.com/office/powerpoint/2010/main" val="17028027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bildnummer 2">
            <a:extLst>
              <a:ext uri="{FF2B5EF4-FFF2-40B4-BE49-F238E27FC236}">
                <a16:creationId xmlns:a16="http://schemas.microsoft.com/office/drawing/2014/main" id="{F254D416-7283-FCF3-21E5-2CA175E580C0}"/>
              </a:ext>
            </a:extLst>
          </p:cNvPr>
          <p:cNvSpPr>
            <a:spLocks noGrp="1"/>
          </p:cNvSpPr>
          <p:nvPr>
            <p:ph type="sldNum" sz="quarter" idx="12"/>
          </p:nvPr>
        </p:nvSpPr>
        <p:spPr/>
        <p:txBody>
          <a:bodyPr/>
          <a:lstStyle/>
          <a:p>
            <a:fld id="{5204B58B-0420-4827-A2A8-7A3D043AFDDE}" type="slidenum">
              <a:rPr lang="sv-SE" smtClean="0"/>
              <a:t>6</a:t>
            </a:fld>
            <a:endParaRPr lang="sv-SE" dirty="0"/>
          </a:p>
        </p:txBody>
      </p:sp>
      <p:sp>
        <p:nvSpPr>
          <p:cNvPr id="4" name="Platshållare för innehåll 3">
            <a:extLst>
              <a:ext uri="{FF2B5EF4-FFF2-40B4-BE49-F238E27FC236}">
                <a16:creationId xmlns:a16="http://schemas.microsoft.com/office/drawing/2014/main" id="{439042FF-654A-C697-E83B-48F7F6AD5EB7}"/>
              </a:ext>
            </a:extLst>
          </p:cNvPr>
          <p:cNvSpPr>
            <a:spLocks noGrp="1"/>
          </p:cNvSpPr>
          <p:nvPr>
            <p:ph sz="half" idx="2"/>
          </p:nvPr>
        </p:nvSpPr>
        <p:spPr>
          <a:xfrm>
            <a:off x="1079999" y="895892"/>
            <a:ext cx="4248000" cy="4248000"/>
          </a:xfrm>
        </p:spPr>
        <p:txBody>
          <a:bodyPr anchor="t" anchorCtr="0"/>
          <a:lstStyle/>
          <a:p>
            <a:r>
              <a:rPr lang="sv-SE" sz="3200" b="1" dirty="0"/>
              <a:t>Förutsättningar del 3</a:t>
            </a:r>
          </a:p>
          <a:p>
            <a:endParaRPr lang="sv-SE" dirty="0"/>
          </a:p>
          <a:p>
            <a:pPr marL="285750" indent="-285750">
              <a:buFont typeface="Arial" panose="020B0604020202020204" pitchFamily="34" charset="0"/>
              <a:buChar char="•"/>
            </a:pPr>
            <a:r>
              <a:rPr lang="sv-SE" dirty="0"/>
              <a:t>Installation av etikettskrivare måste ske första gången man loggar in i en dator.</a:t>
            </a:r>
            <a:br>
              <a:rPr lang="sv-SE" dirty="0"/>
            </a:br>
            <a:endParaRPr lang="sv-SE" dirty="0"/>
          </a:p>
          <a:p>
            <a:pPr marL="285750" indent="-285750">
              <a:buFont typeface="Arial" panose="020B0604020202020204" pitchFamily="34" charset="0"/>
              <a:buChar char="•"/>
            </a:pPr>
            <a:r>
              <a:rPr lang="sv-SE" dirty="0"/>
              <a:t>Installation av etikettskrivare måste ske varje gång en ny skrivare används.</a:t>
            </a:r>
          </a:p>
          <a:p>
            <a:pPr marL="285750" indent="-285750">
              <a:buFont typeface="Arial" panose="020B0604020202020204" pitchFamily="34" charset="0"/>
              <a:buChar char="•"/>
            </a:pPr>
            <a:endParaRPr lang="sv-SE" dirty="0"/>
          </a:p>
          <a:p>
            <a:pPr marL="285750" indent="-285750">
              <a:buFont typeface="Arial" panose="020B0604020202020204" pitchFamily="34" charset="0"/>
              <a:buChar char="•"/>
            </a:pPr>
            <a:r>
              <a:rPr lang="sv-SE" dirty="0"/>
              <a:t>För installation av etikettskrivare se manual på Vårdgivarwebben: </a:t>
            </a:r>
            <a:br>
              <a:rPr lang="sv-SE" dirty="0"/>
            </a:br>
            <a:r>
              <a:rPr lang="sv-SE" dirty="0">
                <a:hlinkClick r:id="rId3">
                  <a:extLst>
                    <a:ext uri="{A12FA001-AC4F-418D-AE19-62706E023703}">
                      <ahyp:hlinkClr xmlns:ahyp="http://schemas.microsoft.com/office/drawing/2018/hyperlinkcolor" val="tx"/>
                    </a:ext>
                  </a:extLst>
                </a:hlinkClick>
              </a:rPr>
              <a:t>Manual ROS för kommunanvändare</a:t>
            </a:r>
            <a:endParaRPr lang="sv-SE" dirty="0"/>
          </a:p>
        </p:txBody>
      </p:sp>
      <p:pic>
        <p:nvPicPr>
          <p:cNvPr id="13" name="Bildobjekt 12">
            <a:extLst>
              <a:ext uri="{FF2B5EF4-FFF2-40B4-BE49-F238E27FC236}">
                <a16:creationId xmlns:a16="http://schemas.microsoft.com/office/drawing/2014/main" id="{756D7B71-6F1B-B4D5-FA96-65AB7E3B02B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63072" y="359790"/>
            <a:ext cx="5776041" cy="5688419"/>
          </a:xfrm>
          <a:prstGeom prst="rect">
            <a:avLst/>
          </a:prstGeom>
        </p:spPr>
      </p:pic>
    </p:spTree>
    <p:extLst>
      <p:ext uri="{BB962C8B-B14F-4D97-AF65-F5344CB8AC3E}">
        <p14:creationId xmlns:p14="http://schemas.microsoft.com/office/powerpoint/2010/main" val="16810433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0"/>
            <a:lum/>
          </a:blip>
          <a:srcRect/>
          <a:stretch>
            <a:fillRect t="-9000" b="-9000"/>
          </a:stretch>
        </a:blip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13698E0-5166-C0C4-96A8-2F0147F6EE99}"/>
              </a:ext>
            </a:extLst>
          </p:cNvPr>
          <p:cNvSpPr>
            <a:spLocks noGrp="1"/>
          </p:cNvSpPr>
          <p:nvPr>
            <p:ph type="title"/>
          </p:nvPr>
        </p:nvSpPr>
        <p:spPr>
          <a:noFill/>
        </p:spPr>
        <p:txBody>
          <a:bodyPr/>
          <a:lstStyle/>
          <a:p>
            <a:r>
              <a:rPr lang="sv-SE" dirty="0">
                <a:solidFill>
                  <a:schemeClr val="accent1"/>
                </a:solidFill>
              </a:rPr>
              <a:t>Arbetsflöde i ROS för sköterskor i kommunen</a:t>
            </a:r>
          </a:p>
        </p:txBody>
      </p:sp>
      <p:sp>
        <p:nvSpPr>
          <p:cNvPr id="3" name="Platshållare för bildnummer 2">
            <a:extLst>
              <a:ext uri="{FF2B5EF4-FFF2-40B4-BE49-F238E27FC236}">
                <a16:creationId xmlns:a16="http://schemas.microsoft.com/office/drawing/2014/main" id="{F254D416-7283-FCF3-21E5-2CA175E580C0}"/>
              </a:ext>
            </a:extLst>
          </p:cNvPr>
          <p:cNvSpPr>
            <a:spLocks noGrp="1"/>
          </p:cNvSpPr>
          <p:nvPr>
            <p:ph type="sldNum" sz="quarter" idx="12"/>
          </p:nvPr>
        </p:nvSpPr>
        <p:spPr/>
        <p:txBody>
          <a:bodyPr/>
          <a:lstStyle/>
          <a:p>
            <a:fld id="{5204B58B-0420-4827-A2A8-7A3D043AFDDE}" type="slidenum">
              <a:rPr lang="sv-SE" smtClean="0"/>
              <a:t>7</a:t>
            </a:fld>
            <a:endParaRPr lang="sv-SE" dirty="0"/>
          </a:p>
        </p:txBody>
      </p:sp>
      <p:graphicFrame>
        <p:nvGraphicFramePr>
          <p:cNvPr id="5" name="Platshållare för innehåll 4">
            <a:extLst>
              <a:ext uri="{FF2B5EF4-FFF2-40B4-BE49-F238E27FC236}">
                <a16:creationId xmlns:a16="http://schemas.microsoft.com/office/drawing/2014/main" id="{F00DAB73-3545-8DAC-52A0-C33891F9258F}"/>
              </a:ext>
            </a:extLst>
          </p:cNvPr>
          <p:cNvGraphicFramePr>
            <a:graphicFrameLocks noGrp="1"/>
          </p:cNvGraphicFramePr>
          <p:nvPr>
            <p:ph sz="quarter" idx="13"/>
          </p:nvPr>
        </p:nvGraphicFramePr>
        <p:xfrm>
          <a:off x="648001" y="1800224"/>
          <a:ext cx="10715324" cy="407193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7" name="Bild 6" descr="Sociala distancing med hel fyllning">
            <a:extLst>
              <a:ext uri="{FF2B5EF4-FFF2-40B4-BE49-F238E27FC236}">
                <a16:creationId xmlns:a16="http://schemas.microsoft.com/office/drawing/2014/main" id="{D0A36D94-D514-C96D-D909-5BB6E163BE33}"/>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015963" y="4186065"/>
            <a:ext cx="581484" cy="581484"/>
          </a:xfrm>
          <a:prstGeom prst="rect">
            <a:avLst/>
          </a:prstGeom>
        </p:spPr>
      </p:pic>
      <p:pic>
        <p:nvPicPr>
          <p:cNvPr id="9" name="Bild 8" descr="Dokument med hel fyllning">
            <a:extLst>
              <a:ext uri="{FF2B5EF4-FFF2-40B4-BE49-F238E27FC236}">
                <a16:creationId xmlns:a16="http://schemas.microsoft.com/office/drawing/2014/main" id="{29AEB08A-DA8A-E172-6580-8C24C048E1FA}"/>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862550" y="4175907"/>
            <a:ext cx="706915" cy="706915"/>
          </a:xfrm>
          <a:prstGeom prst="rect">
            <a:avLst/>
          </a:prstGeom>
        </p:spPr>
      </p:pic>
      <p:pic>
        <p:nvPicPr>
          <p:cNvPr id="11" name="Bild 10" descr="Nål med hel fyllning">
            <a:extLst>
              <a:ext uri="{FF2B5EF4-FFF2-40B4-BE49-F238E27FC236}">
                <a16:creationId xmlns:a16="http://schemas.microsoft.com/office/drawing/2014/main" id="{7B56DD65-CE49-17E2-FAC0-27E4F384E4DE}"/>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4724400" y="4175907"/>
            <a:ext cx="581140" cy="581140"/>
          </a:xfrm>
          <a:prstGeom prst="rect">
            <a:avLst/>
          </a:prstGeom>
        </p:spPr>
      </p:pic>
      <p:pic>
        <p:nvPicPr>
          <p:cNvPr id="13" name="Bild 12" descr="Kuvert med hel fyllning">
            <a:extLst>
              <a:ext uri="{FF2B5EF4-FFF2-40B4-BE49-F238E27FC236}">
                <a16:creationId xmlns:a16="http://schemas.microsoft.com/office/drawing/2014/main" id="{CB297E57-354F-CD21-675F-E51141DA4667}"/>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6586250" y="4082668"/>
            <a:ext cx="706915" cy="706915"/>
          </a:xfrm>
          <a:prstGeom prst="rect">
            <a:avLst/>
          </a:prstGeom>
        </p:spPr>
      </p:pic>
      <p:pic>
        <p:nvPicPr>
          <p:cNvPr id="15" name="Bild 14" descr="Cykling med hel fyllning">
            <a:extLst>
              <a:ext uri="{FF2B5EF4-FFF2-40B4-BE49-F238E27FC236}">
                <a16:creationId xmlns:a16="http://schemas.microsoft.com/office/drawing/2014/main" id="{A5F8170B-7EA0-E9D7-53AD-6E398D5676C7}"/>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8525227" y="4175907"/>
            <a:ext cx="602251" cy="602251"/>
          </a:xfrm>
          <a:prstGeom prst="rect">
            <a:avLst/>
          </a:prstGeom>
        </p:spPr>
      </p:pic>
      <p:pic>
        <p:nvPicPr>
          <p:cNvPr id="17" name="Bild 16" descr="Provrör med hel fyllning">
            <a:extLst>
              <a:ext uri="{FF2B5EF4-FFF2-40B4-BE49-F238E27FC236}">
                <a16:creationId xmlns:a16="http://schemas.microsoft.com/office/drawing/2014/main" id="{B653C1B3-9638-20CF-7D81-17E4C3D763E0}"/>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10366301" y="4071243"/>
            <a:ext cx="706915" cy="706915"/>
          </a:xfrm>
          <a:prstGeom prst="rect">
            <a:avLst/>
          </a:prstGeom>
        </p:spPr>
      </p:pic>
    </p:spTree>
    <p:extLst>
      <p:ext uri="{BB962C8B-B14F-4D97-AF65-F5344CB8AC3E}">
        <p14:creationId xmlns:p14="http://schemas.microsoft.com/office/powerpoint/2010/main" val="5168124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bildnummer 2">
            <a:extLst>
              <a:ext uri="{FF2B5EF4-FFF2-40B4-BE49-F238E27FC236}">
                <a16:creationId xmlns:a16="http://schemas.microsoft.com/office/drawing/2014/main" id="{F9BE04D9-89B6-A0A3-5292-1C7293D70FA8}"/>
              </a:ext>
            </a:extLst>
          </p:cNvPr>
          <p:cNvSpPr>
            <a:spLocks noGrp="1"/>
          </p:cNvSpPr>
          <p:nvPr>
            <p:ph type="sldNum" sz="quarter" idx="12"/>
          </p:nvPr>
        </p:nvSpPr>
        <p:spPr/>
        <p:txBody>
          <a:bodyPr/>
          <a:lstStyle/>
          <a:p>
            <a:fld id="{5204B58B-0420-4827-A2A8-7A3D043AFDDE}" type="slidenum">
              <a:rPr lang="sv-SE" smtClean="0"/>
              <a:t>8</a:t>
            </a:fld>
            <a:endParaRPr lang="sv-SE" dirty="0"/>
          </a:p>
        </p:txBody>
      </p:sp>
      <p:sp>
        <p:nvSpPr>
          <p:cNvPr id="12" name="Platshållare för innehåll 11">
            <a:extLst>
              <a:ext uri="{FF2B5EF4-FFF2-40B4-BE49-F238E27FC236}">
                <a16:creationId xmlns:a16="http://schemas.microsoft.com/office/drawing/2014/main" id="{129F0C30-1A0E-E7CE-805B-0DF7F48B9B85}"/>
              </a:ext>
            </a:extLst>
          </p:cNvPr>
          <p:cNvSpPr>
            <a:spLocks noGrp="1"/>
          </p:cNvSpPr>
          <p:nvPr>
            <p:ph sz="half" idx="2"/>
          </p:nvPr>
        </p:nvSpPr>
        <p:spPr>
          <a:xfrm>
            <a:off x="791242" y="1761422"/>
            <a:ext cx="4248000" cy="3595453"/>
          </a:xfrm>
        </p:spPr>
        <p:txBody>
          <a:bodyPr anchor="t" anchorCtr="0"/>
          <a:lstStyle/>
          <a:p>
            <a:pPr marL="0" indent="0" algn="ctr">
              <a:buNone/>
            </a:pPr>
            <a:r>
              <a:rPr lang="sv-SE" sz="2400" b="1" dirty="0"/>
              <a:t>ORDINATION</a:t>
            </a:r>
          </a:p>
          <a:p>
            <a:pPr marL="0" indent="0">
              <a:buNone/>
            </a:pPr>
            <a:r>
              <a:rPr lang="sv-SE" sz="1600" i="1" dirty="0"/>
              <a:t>Folke 94 år kontaktar sin ansvarige läkare på vårdcentralen då han känt sig trött sista tiden. </a:t>
            </a:r>
          </a:p>
          <a:p>
            <a:pPr marL="0" indent="0">
              <a:buNone/>
            </a:pPr>
            <a:r>
              <a:rPr lang="sv-SE" sz="1600" i="1" dirty="0"/>
              <a:t>Han har tidigare haft lågt blodvärde vid några tillfällen tidigare i livet.</a:t>
            </a:r>
          </a:p>
          <a:p>
            <a:pPr marL="0" indent="0">
              <a:buNone/>
            </a:pPr>
            <a:r>
              <a:rPr lang="sv-SE" sz="1600" i="1" dirty="0"/>
              <a:t> Ansvarig läkare ordinerar bland annat ett nytt blodstatus i ROS.</a:t>
            </a:r>
          </a:p>
          <a:p>
            <a:pPr marL="0" indent="0">
              <a:buNone/>
            </a:pPr>
            <a:r>
              <a:rPr lang="sv-SE" sz="1600" i="1" dirty="0"/>
              <a:t>Då Folke inte klarar att ta sig till vårdcentralen kontaktas ansvarig sjuksköterska inom hemsjukvården, för att utföra provtagningen.</a:t>
            </a:r>
          </a:p>
          <a:p>
            <a:pPr marL="0" indent="0" algn="ctr">
              <a:buNone/>
            </a:pPr>
            <a:endParaRPr lang="sv-SE" sz="3200" b="1" dirty="0">
              <a:solidFill>
                <a:schemeClr val="accent1"/>
              </a:solidFill>
            </a:endParaRPr>
          </a:p>
          <a:p>
            <a:pPr marL="0" indent="0" algn="ctr">
              <a:buNone/>
            </a:pPr>
            <a:endParaRPr lang="sv-SE" sz="3200" b="1" dirty="0"/>
          </a:p>
        </p:txBody>
      </p:sp>
      <p:pic>
        <p:nvPicPr>
          <p:cNvPr id="34" name="Platshållare för bild 33">
            <a:extLst>
              <a:ext uri="{FF2B5EF4-FFF2-40B4-BE49-F238E27FC236}">
                <a16:creationId xmlns:a16="http://schemas.microsoft.com/office/drawing/2014/main" id="{152D2E35-EB99-2F57-6442-8BBD9F5CB2B2}"/>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l="185" r="185"/>
          <a:stretch>
            <a:fillRect/>
          </a:stretch>
        </p:blipFill>
        <p:spPr/>
      </p:pic>
      <p:pic>
        <p:nvPicPr>
          <p:cNvPr id="4" name="Bildobjekt 3">
            <a:extLst>
              <a:ext uri="{FF2B5EF4-FFF2-40B4-BE49-F238E27FC236}">
                <a16:creationId xmlns:a16="http://schemas.microsoft.com/office/drawing/2014/main" id="{EAE4C10B-3D87-D68B-3DA2-A98CD2AF068E}"/>
              </a:ext>
            </a:extLst>
          </p:cNvPr>
          <p:cNvPicPr>
            <a:picLocks noChangeAspect="1"/>
          </p:cNvPicPr>
          <p:nvPr/>
        </p:nvPicPr>
        <p:blipFill>
          <a:blip r:embed="rId4"/>
          <a:stretch>
            <a:fillRect/>
          </a:stretch>
        </p:blipFill>
        <p:spPr>
          <a:xfrm>
            <a:off x="1293705" y="564677"/>
            <a:ext cx="3895623" cy="936448"/>
          </a:xfrm>
          <a:prstGeom prst="rect">
            <a:avLst/>
          </a:prstGeom>
        </p:spPr>
      </p:pic>
    </p:spTree>
    <p:extLst>
      <p:ext uri="{BB962C8B-B14F-4D97-AF65-F5344CB8AC3E}">
        <p14:creationId xmlns:p14="http://schemas.microsoft.com/office/powerpoint/2010/main" val="135152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bildnummer 2">
            <a:extLst>
              <a:ext uri="{FF2B5EF4-FFF2-40B4-BE49-F238E27FC236}">
                <a16:creationId xmlns:a16="http://schemas.microsoft.com/office/drawing/2014/main" id="{F9BE04D9-89B6-A0A3-5292-1C7293D70FA8}"/>
              </a:ext>
            </a:extLst>
          </p:cNvPr>
          <p:cNvSpPr>
            <a:spLocks noGrp="1"/>
          </p:cNvSpPr>
          <p:nvPr>
            <p:ph type="sldNum" sz="quarter" idx="12"/>
          </p:nvPr>
        </p:nvSpPr>
        <p:spPr/>
        <p:txBody>
          <a:bodyPr/>
          <a:lstStyle/>
          <a:p>
            <a:fld id="{5204B58B-0420-4827-A2A8-7A3D043AFDDE}" type="slidenum">
              <a:rPr lang="sv-SE" smtClean="0"/>
              <a:t>9</a:t>
            </a:fld>
            <a:endParaRPr lang="sv-SE" dirty="0"/>
          </a:p>
        </p:txBody>
      </p:sp>
      <p:sp>
        <p:nvSpPr>
          <p:cNvPr id="12" name="Platshållare för innehåll 11">
            <a:extLst>
              <a:ext uri="{FF2B5EF4-FFF2-40B4-BE49-F238E27FC236}">
                <a16:creationId xmlns:a16="http://schemas.microsoft.com/office/drawing/2014/main" id="{129F0C30-1A0E-E7CE-805B-0DF7F48B9B85}"/>
              </a:ext>
            </a:extLst>
          </p:cNvPr>
          <p:cNvSpPr>
            <a:spLocks noGrp="1"/>
          </p:cNvSpPr>
          <p:nvPr>
            <p:ph sz="half" idx="2"/>
          </p:nvPr>
        </p:nvSpPr>
        <p:spPr>
          <a:xfrm>
            <a:off x="556616" y="1516363"/>
            <a:ext cx="5206230" cy="4248000"/>
          </a:xfrm>
        </p:spPr>
        <p:txBody>
          <a:bodyPr anchor="t" anchorCtr="0"/>
          <a:lstStyle/>
          <a:p>
            <a:pPr marL="0" indent="0">
              <a:buNone/>
            </a:pPr>
            <a:r>
              <a:rPr lang="sv-SE" sz="2300" b="1" dirty="0"/>
              <a:t>SKRIVA UT PROVTAGNINGSUNDERLAG</a:t>
            </a:r>
          </a:p>
          <a:p>
            <a:pPr marL="0" indent="0">
              <a:buNone/>
            </a:pPr>
            <a:r>
              <a:rPr lang="sv-SE" sz="1300" i="1" dirty="0"/>
              <a:t>Kontrollera att rätt verksamhetsuppdrag används!</a:t>
            </a:r>
            <a:br>
              <a:rPr lang="sv-SE" sz="1400" i="1" dirty="0"/>
            </a:br>
            <a:endParaRPr lang="sv-SE" sz="1400" i="1" dirty="0"/>
          </a:p>
          <a:p>
            <a:pPr marL="0" indent="0">
              <a:buNone/>
            </a:pPr>
            <a:br>
              <a:rPr lang="sv-SE" sz="1400" i="1" dirty="0"/>
            </a:br>
            <a:r>
              <a:rPr lang="sv-SE" sz="1800" dirty="0"/>
              <a:t>För att söka fram Folke:</a:t>
            </a:r>
          </a:p>
          <a:p>
            <a:pPr marL="285750" indent="-285750">
              <a:buFont typeface="Arial" panose="020B0604020202020204" pitchFamily="34" charset="0"/>
              <a:buChar char="•"/>
            </a:pPr>
            <a:r>
              <a:rPr lang="sv-SE" sz="1800" dirty="0"/>
              <a:t>Klicka pilen i fokusfältet Patient, för att öppna Befolkningsregistret.</a:t>
            </a:r>
          </a:p>
          <a:p>
            <a:pPr marL="285750" indent="-285750">
              <a:buFont typeface="Arial" panose="020B0604020202020204" pitchFamily="34" charset="0"/>
              <a:buChar char="•"/>
            </a:pPr>
            <a:r>
              <a:rPr lang="sv-SE" sz="1800" dirty="0"/>
              <a:t>Fyll i Folkes personnummer – Klicka </a:t>
            </a:r>
            <a:r>
              <a:rPr lang="sv-SE" sz="1800" b="1" dirty="0"/>
              <a:t>Sök</a:t>
            </a:r>
          </a:p>
          <a:p>
            <a:pPr marL="285750" indent="-285750">
              <a:buFont typeface="Arial" panose="020B0604020202020204" pitchFamily="34" charset="0"/>
              <a:buChar char="•"/>
            </a:pPr>
            <a:r>
              <a:rPr lang="sv-SE" sz="1800" dirty="0"/>
              <a:t>Dubbelklicka på Folkes namn/rad eller klicka på </a:t>
            </a:r>
            <a:r>
              <a:rPr lang="sv-SE" sz="1800" b="1" dirty="0"/>
              <a:t>Välj patient</a:t>
            </a:r>
          </a:p>
          <a:p>
            <a:pPr marL="0" indent="0">
              <a:buNone/>
            </a:pPr>
            <a:endParaRPr lang="sv-SE" sz="1800" dirty="0"/>
          </a:p>
          <a:p>
            <a:pPr marL="0" indent="0" algn="ctr">
              <a:buNone/>
            </a:pPr>
            <a:endParaRPr lang="sv-SE" sz="3200" b="1" dirty="0"/>
          </a:p>
        </p:txBody>
      </p:sp>
      <p:pic>
        <p:nvPicPr>
          <p:cNvPr id="13" name="Bildobjekt 12">
            <a:extLst>
              <a:ext uri="{FF2B5EF4-FFF2-40B4-BE49-F238E27FC236}">
                <a16:creationId xmlns:a16="http://schemas.microsoft.com/office/drawing/2014/main" id="{A5EB9DA2-C24E-968B-81D8-CA37D8E7E8CA}"/>
              </a:ext>
            </a:extLst>
          </p:cNvPr>
          <p:cNvPicPr>
            <a:picLocks noChangeAspect="1"/>
          </p:cNvPicPr>
          <p:nvPr/>
        </p:nvPicPr>
        <p:blipFill rotWithShape="1">
          <a:blip r:embed="rId3"/>
          <a:srcRect r="4642"/>
          <a:stretch/>
        </p:blipFill>
        <p:spPr>
          <a:xfrm>
            <a:off x="8265887" y="166036"/>
            <a:ext cx="1620000" cy="3029535"/>
          </a:xfrm>
          <a:prstGeom prst="rect">
            <a:avLst/>
          </a:prstGeom>
        </p:spPr>
      </p:pic>
      <p:pic>
        <p:nvPicPr>
          <p:cNvPr id="14" name="Bildobjekt 13">
            <a:extLst>
              <a:ext uri="{FF2B5EF4-FFF2-40B4-BE49-F238E27FC236}">
                <a16:creationId xmlns:a16="http://schemas.microsoft.com/office/drawing/2014/main" id="{3B80CF82-C64C-60A0-A21E-E11C70700732}"/>
              </a:ext>
            </a:extLst>
          </p:cNvPr>
          <p:cNvPicPr>
            <a:picLocks noChangeAspect="1"/>
          </p:cNvPicPr>
          <p:nvPr/>
        </p:nvPicPr>
        <p:blipFill>
          <a:blip r:embed="rId4"/>
          <a:stretch>
            <a:fillRect/>
          </a:stretch>
        </p:blipFill>
        <p:spPr>
          <a:xfrm>
            <a:off x="7107840" y="3767954"/>
            <a:ext cx="4009926" cy="2428293"/>
          </a:xfrm>
          <a:prstGeom prst="rect">
            <a:avLst/>
          </a:prstGeom>
        </p:spPr>
      </p:pic>
      <p:sp>
        <p:nvSpPr>
          <p:cNvPr id="15" name="Pil: nedåt 14">
            <a:extLst>
              <a:ext uri="{FF2B5EF4-FFF2-40B4-BE49-F238E27FC236}">
                <a16:creationId xmlns:a16="http://schemas.microsoft.com/office/drawing/2014/main" id="{5CFEE045-644B-0CE7-9861-1E960CFEF5FB}"/>
              </a:ext>
            </a:extLst>
          </p:cNvPr>
          <p:cNvSpPr/>
          <p:nvPr/>
        </p:nvSpPr>
        <p:spPr>
          <a:xfrm>
            <a:off x="8969416" y="3232785"/>
            <a:ext cx="212942" cy="473651"/>
          </a:xfrm>
          <a:prstGeom prst="downArrow">
            <a:avLst/>
          </a:prstGeom>
          <a:solidFill>
            <a:srgbClr val="FF0000"/>
          </a:solidFill>
          <a:ln w="635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pPr>
            <a:endParaRPr lang="sv-SE" dirty="0" err="1"/>
          </a:p>
        </p:txBody>
      </p:sp>
      <p:pic>
        <p:nvPicPr>
          <p:cNvPr id="4" name="Bildobjekt 3">
            <a:extLst>
              <a:ext uri="{FF2B5EF4-FFF2-40B4-BE49-F238E27FC236}">
                <a16:creationId xmlns:a16="http://schemas.microsoft.com/office/drawing/2014/main" id="{54982E6F-5B65-788A-0455-391483A581FF}"/>
              </a:ext>
            </a:extLst>
          </p:cNvPr>
          <p:cNvPicPr>
            <a:picLocks noChangeAspect="1"/>
          </p:cNvPicPr>
          <p:nvPr/>
        </p:nvPicPr>
        <p:blipFill>
          <a:blip r:embed="rId5"/>
          <a:stretch>
            <a:fillRect/>
          </a:stretch>
        </p:blipFill>
        <p:spPr>
          <a:xfrm>
            <a:off x="1290775" y="456376"/>
            <a:ext cx="3967407" cy="936000"/>
          </a:xfrm>
          <a:prstGeom prst="rect">
            <a:avLst/>
          </a:prstGeom>
        </p:spPr>
      </p:pic>
    </p:spTree>
    <p:extLst>
      <p:ext uri="{BB962C8B-B14F-4D97-AF65-F5344CB8AC3E}">
        <p14:creationId xmlns:p14="http://schemas.microsoft.com/office/powerpoint/2010/main" val="96228229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AG_LANGUAGETEXTBOX" val="Sv"/>
</p:tagLst>
</file>

<file path=ppt/theme/theme1.xml><?xml version="1.0" encoding="utf-8"?>
<a:theme xmlns:a="http://schemas.openxmlformats.org/drawingml/2006/main" name="Region Östergötland">
  <a:themeElements>
    <a:clrScheme name="Region Östergötland 1">
      <a:dk1>
        <a:sysClr val="windowText" lastClr="000000"/>
      </a:dk1>
      <a:lt1>
        <a:sysClr val="window" lastClr="FFFFFF"/>
      </a:lt1>
      <a:dk2>
        <a:srgbClr val="FB575C"/>
      </a:dk2>
      <a:lt2>
        <a:srgbClr val="0861CE"/>
      </a:lt2>
      <a:accent1>
        <a:srgbClr val="182745"/>
      </a:accent1>
      <a:accent2>
        <a:srgbClr val="EBECF0"/>
      </a:accent2>
      <a:accent3>
        <a:srgbClr val="4D648A"/>
      </a:accent3>
      <a:accent4>
        <a:srgbClr val="0861CE"/>
      </a:accent4>
      <a:accent5>
        <a:srgbClr val="707580"/>
      </a:accent5>
      <a:accent6>
        <a:srgbClr val="242831"/>
      </a:accent6>
      <a:hlink>
        <a:srgbClr val="000000"/>
      </a:hlink>
      <a:folHlink>
        <a:srgbClr val="000000"/>
      </a:folHlink>
    </a:clrScheme>
    <a:fontScheme name="Region Östergötland Ny">
      <a:majorFont>
        <a:latin typeface="Roboto Light"/>
        <a:ea typeface=""/>
        <a:cs typeface=""/>
      </a:majorFont>
      <a:minorFont>
        <a:latin typeface="Robo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lnSpc>
            <a:spcPct val="110000"/>
          </a:lnSpc>
          <a:defRPr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sz="2000" smtClean="0">
            <a:latin typeface="+mj-lt"/>
          </a:defRPr>
        </a:defPPr>
      </a:lstStyle>
    </a:txDef>
  </a:objectDefaults>
  <a:extraClrSchemeLst/>
  <a:extLst>
    <a:ext uri="{05A4C25C-085E-4340-85A3-A5531E510DB2}">
      <thm15:themeFamily xmlns:thm15="http://schemas.microsoft.com/office/thememl/2012/main" name="Startbild.pptx  -  Skrivskyddad" id="{CF37655C-90A6-424E-9B54-46D6A045F071}" vid="{726C345F-4439-4E0E-B5A8-86136D5FEC61}"/>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blank</Template>
  <TotalTime>2903</TotalTime>
  <Words>1421</Words>
  <Application>Microsoft Office PowerPoint</Application>
  <PresentationFormat>Bredbild</PresentationFormat>
  <Paragraphs>180</Paragraphs>
  <Slides>19</Slides>
  <Notes>19</Notes>
  <HiddenSlides>0</HiddenSlides>
  <MMClips>0</MMClips>
  <ScaleCrop>false</ScaleCrop>
  <HeadingPairs>
    <vt:vector size="6" baseType="variant">
      <vt:variant>
        <vt:lpstr>Använt teckensnitt</vt:lpstr>
      </vt:variant>
      <vt:variant>
        <vt:i4>5</vt:i4>
      </vt:variant>
      <vt:variant>
        <vt:lpstr>Tema</vt:lpstr>
      </vt:variant>
      <vt:variant>
        <vt:i4>1</vt:i4>
      </vt:variant>
      <vt:variant>
        <vt:lpstr>Bildrubriker</vt:lpstr>
      </vt:variant>
      <vt:variant>
        <vt:i4>19</vt:i4>
      </vt:variant>
    </vt:vector>
  </HeadingPairs>
  <TitlesOfParts>
    <vt:vector size="25" baseType="lpstr">
      <vt:lpstr>Arial</vt:lpstr>
      <vt:lpstr>Calibri</vt:lpstr>
      <vt:lpstr>Georgia</vt:lpstr>
      <vt:lpstr>Roboto</vt:lpstr>
      <vt:lpstr>Roboto Light</vt:lpstr>
      <vt:lpstr>Region Östergötland</vt:lpstr>
      <vt:lpstr>ROS till kommunerna</vt:lpstr>
      <vt:lpstr>Arbetsflöde i ROS för sköterskor i kommunen</vt:lpstr>
      <vt:lpstr>PowerPoint-presentation</vt:lpstr>
      <vt:lpstr>PowerPoint-presentation</vt:lpstr>
      <vt:lpstr>PowerPoint-presentation</vt:lpstr>
      <vt:lpstr>PowerPoint-presentation</vt:lpstr>
      <vt:lpstr>Arbetsflöde i ROS för sköterskor i kommunen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Company>Region Ostergotland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ROS till kommunerna</dc:title>
  <dc:creator>Svenzén Elin</dc:creator>
  <cp:lastModifiedBy>Waltersson Kristin</cp:lastModifiedBy>
  <cp:revision>28</cp:revision>
  <cp:lastPrinted>2023-11-07T06:40:14Z</cp:lastPrinted>
  <dcterms:created xsi:type="dcterms:W3CDTF">2023-10-31T09:40:54Z</dcterms:created>
  <dcterms:modified xsi:type="dcterms:W3CDTF">2023-12-08T08:23:48Z</dcterms:modified>
</cp:coreProperties>
</file>