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1" r:id="rId4"/>
    <p:sldId id="262" r:id="rId5"/>
    <p:sldId id="263" r:id="rId6"/>
    <p:sldId id="290" r:id="rId7"/>
    <p:sldId id="264" r:id="rId8"/>
    <p:sldId id="28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122E"/>
    <a:srgbClr val="9D1E52"/>
    <a:srgbClr val="FB575C"/>
    <a:srgbClr val="D47800"/>
    <a:srgbClr val="092D59"/>
    <a:srgbClr val="4D648A"/>
    <a:srgbClr val="2A6C81"/>
    <a:srgbClr val="BCC811"/>
    <a:srgbClr val="817D0F"/>
    <a:srgbClr val="92A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82" autoAdjust="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DB0DE-A76C-4454-8BAD-35CFAF34EACF}" type="datetimeFigureOut">
              <a:rPr lang="sv-SE" smtClean="0"/>
              <a:t>2024-01-25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06A6E-8D88-46A0-AFD6-BCEEB2A9783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9933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06A6E-8D88-46A0-AFD6-BCEEB2A97831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6715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06A6E-8D88-46A0-AFD6-BCEEB2A97831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8311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506A6E-8D88-46A0-AFD6-BCEEB2A97831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455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chemeClr val="bg2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>
            <a:extLst>
              <a:ext uri="{FF2B5EF4-FFF2-40B4-BE49-F238E27FC236}">
                <a16:creationId xmlns:a16="http://schemas.microsoft.com/office/drawing/2014/main" id="{0D660B2D-E564-F7AF-547C-0AD5BA5DDC3E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sz="1600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vt-qa.mittvaccin.se/hitta?place=05&amp;caregiver=10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5A503F-55DF-4592-97CA-D0517782DB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Nyckelpersonträff MittVaccin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086EDF-7F58-4D7A-9A76-DC9DEA88F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2837104"/>
            <a:ext cx="9073650" cy="1942713"/>
          </a:xfrm>
        </p:spPr>
        <p:txBody>
          <a:bodyPr/>
          <a:lstStyle/>
          <a:p>
            <a:r>
              <a:rPr lang="sv-SE" dirty="0"/>
              <a:t>25 januari 2024</a:t>
            </a:r>
          </a:p>
          <a:p>
            <a:endParaRPr lang="sv-SE" dirty="0"/>
          </a:p>
          <a:p>
            <a:r>
              <a:rPr lang="sv-SE" dirty="0"/>
              <a:t>Karin Björklund och Johanna Råsten</a:t>
            </a:r>
          </a:p>
        </p:txBody>
      </p:sp>
    </p:spTree>
    <p:extLst>
      <p:ext uri="{BB962C8B-B14F-4D97-AF65-F5344CB8AC3E}">
        <p14:creationId xmlns:p14="http://schemas.microsoft.com/office/powerpoint/2010/main" val="339759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2073CFA-AD35-4BEF-9543-901369F91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90F0D5E-575E-4759-B740-0CBCBCC2B63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22000" y="1805599"/>
            <a:ext cx="8748000" cy="4060800"/>
          </a:xfrm>
        </p:spPr>
        <p:txBody>
          <a:bodyPr/>
          <a:lstStyle/>
          <a:p>
            <a:r>
              <a:rPr lang="sv-SE" dirty="0"/>
              <a:t>Information kring Invånartjänsten, IVT, MittVaccin</a:t>
            </a:r>
            <a:br>
              <a:rPr lang="sv-SE" dirty="0"/>
            </a:br>
            <a:endParaRPr lang="sv-SE" dirty="0"/>
          </a:p>
          <a:p>
            <a:r>
              <a:rPr lang="sv-SE" dirty="0"/>
              <a:t>Demo av IVT</a:t>
            </a:r>
            <a:br>
              <a:rPr lang="sv-SE" dirty="0"/>
            </a:br>
            <a:endParaRPr lang="sv-SE" dirty="0"/>
          </a:p>
          <a:p>
            <a:r>
              <a:rPr lang="sv-SE" dirty="0"/>
              <a:t>Förändring namnsättning på enheter </a:t>
            </a:r>
            <a:br>
              <a:rPr lang="sv-SE" dirty="0"/>
            </a:br>
            <a:endParaRPr lang="sv-SE" dirty="0"/>
          </a:p>
          <a:p>
            <a:r>
              <a:rPr lang="sv-SE"/>
              <a:t>Nästa release</a:t>
            </a:r>
            <a:br>
              <a:rPr lang="sv-SE"/>
            </a:br>
            <a:endParaRPr lang="sv-SE" dirty="0"/>
          </a:p>
          <a:p>
            <a:r>
              <a:rPr lang="sv-SE" dirty="0"/>
              <a:t>Frågor?</a:t>
            </a:r>
          </a:p>
          <a:p>
            <a:endParaRPr lang="sv-SE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66A8235-07D3-68BB-BD3A-45837E816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7581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6720ED5-74F6-4F27-A09E-A1D0A1579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>
                <a:solidFill>
                  <a:schemeClr val="accent1"/>
                </a:solidFill>
              </a:rPr>
              <a:t>Invånartjänst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64B0884-58AD-4B6A-B212-9E56FCAE00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b="1" dirty="0"/>
              <a:t>Bakgrund</a:t>
            </a:r>
          </a:p>
          <a:p>
            <a:r>
              <a:rPr lang="sv-SE" dirty="0"/>
              <a:t>Nuvarande invånartjänst/bokningssystem kommer avvecklas vid kommande release 22/2-24. Ersätts av en ny, motsvarande och förbättrad tjänst för invånaren.</a:t>
            </a:r>
          </a:p>
          <a:p>
            <a:r>
              <a:rPr lang="sv-SE" dirty="0"/>
              <a:t>Dagens lösning kräver inte identifiering vid bokning, personuppgifter skrivs in manuellt.</a:t>
            </a:r>
          </a:p>
          <a:p>
            <a:r>
              <a:rPr lang="sv-SE" dirty="0"/>
              <a:t>Införande planeras till månadsskifte januari/februari -24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62C220B-1646-F41B-944C-157DE31320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b="1" dirty="0"/>
              <a:t>Ny Invånartjänst</a:t>
            </a:r>
          </a:p>
          <a:p>
            <a:r>
              <a:rPr lang="sv-SE" dirty="0"/>
              <a:t>Ny interaktiv kartfunktion och bättre sökfunktion.</a:t>
            </a:r>
          </a:p>
          <a:p>
            <a:r>
              <a:rPr lang="sv-SE" dirty="0"/>
              <a:t>Elektronisk legitimering vid bokning.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sz="2000" b="1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08E12BF-314C-C6DA-B57E-E8CA3DD8F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341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8ABD2C75-0251-9EE2-ADB4-881DC5680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6645" y="2339344"/>
            <a:ext cx="3676068" cy="1401384"/>
          </a:xfrm>
        </p:spPr>
        <p:txBody>
          <a:bodyPr/>
          <a:lstStyle/>
          <a:p>
            <a:r>
              <a:rPr lang="sv-SE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Demo av IVT</a:t>
            </a:r>
            <a:br>
              <a:rPr lang="sv-SE" dirty="0"/>
            </a:b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66AE4D5-F170-DFCD-79BF-05FFF64266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360363" cy="252413"/>
          </a:xfrm>
        </p:spPr>
        <p:txBody>
          <a:bodyPr/>
          <a:lstStyle/>
          <a:p>
            <a:fld id="{5204B58B-0420-4827-A2A8-7A3D043AFDDE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736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61F97E-A5D5-8D6B-8B1F-62177C4B1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0000" y="209043"/>
            <a:ext cx="9073650" cy="1446149"/>
          </a:xfrm>
        </p:spPr>
        <p:txBody>
          <a:bodyPr/>
          <a:lstStyle/>
          <a:p>
            <a:r>
              <a:rPr lang="sv-SE" dirty="0"/>
              <a:t>Ändrad namnsättning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207D41A-444B-28EE-8E7B-652DC342F0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3607" y="1646947"/>
            <a:ext cx="9073650" cy="846870"/>
          </a:xfrm>
        </p:spPr>
        <p:txBody>
          <a:bodyPr/>
          <a:lstStyle/>
          <a:p>
            <a:r>
              <a:rPr lang="sv-SE" dirty="0"/>
              <a:t>För att förtydliga och renodla visning av enheter kommer ordning på enheternas namn att ändras.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1027" name="Bildobjekt 4">
            <a:extLst>
              <a:ext uri="{FF2B5EF4-FFF2-40B4-BE49-F238E27FC236}">
                <a16:creationId xmlns:a16="http://schemas.microsoft.com/office/drawing/2014/main" id="{D03461C2-D40A-E31D-81F7-D40FF353A7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9" t="12314" r="9607" b="30459"/>
          <a:stretch/>
        </p:blipFill>
        <p:spPr bwMode="auto">
          <a:xfrm>
            <a:off x="1093607" y="2719447"/>
            <a:ext cx="6917377" cy="133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Bildobjekt 3">
            <a:extLst>
              <a:ext uri="{FF2B5EF4-FFF2-40B4-BE49-F238E27FC236}">
                <a16:creationId xmlns:a16="http://schemas.microsoft.com/office/drawing/2014/main" id="{B9A87D12-3FEC-B5E1-62DB-BF47FDB01C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" t="14099" r="14055" b="35124"/>
          <a:stretch/>
        </p:blipFill>
        <p:spPr bwMode="auto">
          <a:xfrm>
            <a:off x="1093607" y="4515742"/>
            <a:ext cx="6917377" cy="133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F8AE318-70EC-0EFB-1BE1-B9651457A67A}"/>
              </a:ext>
            </a:extLst>
          </p:cNvPr>
          <p:cNvSpPr txBox="1"/>
          <p:nvPr/>
        </p:nvSpPr>
        <p:spPr>
          <a:xfrm>
            <a:off x="1093607" y="2493817"/>
            <a:ext cx="74113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600" dirty="0"/>
              <a:t>Från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423B7B58-5853-9D9A-658D-9ADE400356CB}"/>
              </a:ext>
            </a:extLst>
          </p:cNvPr>
          <p:cNvSpPr txBox="1"/>
          <p:nvPr/>
        </p:nvSpPr>
        <p:spPr>
          <a:xfrm>
            <a:off x="1162459" y="4279816"/>
            <a:ext cx="74113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600" dirty="0"/>
              <a:t>Till</a:t>
            </a:r>
          </a:p>
        </p:txBody>
      </p:sp>
    </p:spTree>
    <p:extLst>
      <p:ext uri="{BB962C8B-B14F-4D97-AF65-F5344CB8AC3E}">
        <p14:creationId xmlns:p14="http://schemas.microsoft.com/office/powerpoint/2010/main" val="90388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2D3609-1103-66F0-522A-B684710751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Kommande release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7F2187-ED29-E99F-3837-18CCB10076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240222 sker uppdatering av MittVaccin. </a:t>
            </a:r>
            <a:br>
              <a:rPr lang="sv-SE" dirty="0"/>
            </a:br>
            <a:r>
              <a:rPr lang="sv-SE" dirty="0"/>
              <a:t>Systemet ligger nere mellan 20:30-00:00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8347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9A0B44-8008-F09F-7B6A-02B66C27A0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162215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0257349-C28F-46BC-BC95-6B58CFD36E7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" y="0"/>
            <a:ext cx="12192000" cy="6858000"/>
          </a:xfrm>
          <a:prstGeom prst="rect">
            <a:avLst/>
          </a:prstGeom>
        </p:spPr>
      </p:pic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1BD9BDCC-E001-38AF-DC79-854ED2F24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176494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Östergötland mall.potx" id="{D59FD54E-0EFD-47F0-8FBB-5319677ACB2B}" vid="{B5A23F47-7270-4819-BAB3-3491027929B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ppt/theme/themeOverride3.xml><?xml version="1.0" encoding="utf-8"?>
<a:themeOverride xmlns:a="http://schemas.openxmlformats.org/drawingml/2006/main">
  <a:clrScheme name="Region Östergötland 1">
    <a:dk1>
      <a:sysClr val="windowText" lastClr="000000"/>
    </a:dk1>
    <a:lt1>
      <a:sysClr val="window" lastClr="FFFFFF"/>
    </a:lt1>
    <a:dk2>
      <a:srgbClr val="FB575C"/>
    </a:dk2>
    <a:lt2>
      <a:srgbClr val="0861CE"/>
    </a:lt2>
    <a:accent1>
      <a:srgbClr val="182745"/>
    </a:accent1>
    <a:accent2>
      <a:srgbClr val="EBECF0"/>
    </a:accent2>
    <a:accent3>
      <a:srgbClr val="4D648A"/>
    </a:accent3>
    <a:accent4>
      <a:srgbClr val="0861CE"/>
    </a:accent4>
    <a:accent5>
      <a:srgbClr val="707580"/>
    </a:accent5>
    <a:accent6>
      <a:srgbClr val="242831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Region Östergötland mall-återkoppling</Template>
  <TotalTime>2204</TotalTime>
  <Words>141</Words>
  <Application>Microsoft Office PowerPoint</Application>
  <PresentationFormat>Bredbild</PresentationFormat>
  <Paragraphs>35</Paragraphs>
  <Slides>8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Roboto</vt:lpstr>
      <vt:lpstr>Roboto Light</vt:lpstr>
      <vt:lpstr>Region Östergötland</vt:lpstr>
      <vt:lpstr>Nyckelpersonträff MittVaccin</vt:lpstr>
      <vt:lpstr>Agenda</vt:lpstr>
      <vt:lpstr>Invånartjänst</vt:lpstr>
      <vt:lpstr>Demo av IVT </vt:lpstr>
      <vt:lpstr>Ändrad namnsättning</vt:lpstr>
      <vt:lpstr>Kommande release</vt:lpstr>
      <vt:lpstr>Frågor?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Bromée Sanna</dc:creator>
  <cp:lastModifiedBy>Råsten Johanna</cp:lastModifiedBy>
  <cp:revision>173</cp:revision>
  <dcterms:created xsi:type="dcterms:W3CDTF">2022-01-31T12:20:33Z</dcterms:created>
  <dcterms:modified xsi:type="dcterms:W3CDTF">2024-01-25T12:16:27Z</dcterms:modified>
</cp:coreProperties>
</file>